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3.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4.xml" ContentType="application/vnd.openxmlformats-officedocument.theme+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theme/theme5.xml" ContentType="application/vnd.openxmlformats-officedocument.theme+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58" r:id="rId1"/>
    <p:sldMasterId id="2147483891" r:id="rId2"/>
    <p:sldMasterId id="2147483924" r:id="rId3"/>
    <p:sldMasterId id="2147483989" r:id="rId4"/>
    <p:sldMasterId id="2147484036" r:id="rId5"/>
    <p:sldMasterId id="2147484081" r:id="rId6"/>
  </p:sldMasterIdLst>
  <p:notesMasterIdLst>
    <p:notesMasterId r:id="rId17"/>
  </p:notesMasterIdLst>
  <p:handoutMasterIdLst>
    <p:handoutMasterId r:id="rId18"/>
  </p:handoutMasterIdLst>
  <p:sldIdLst>
    <p:sldId id="2146846746" r:id="rId7"/>
    <p:sldId id="2146846754" r:id="rId8"/>
    <p:sldId id="2146846750" r:id="rId9"/>
    <p:sldId id="273" r:id="rId10"/>
    <p:sldId id="2146846753" r:id="rId11"/>
    <p:sldId id="2146846752" r:id="rId12"/>
    <p:sldId id="2142532666" r:id="rId13"/>
    <p:sldId id="2142532550" r:id="rId14"/>
    <p:sldId id="2146846866" r:id="rId15"/>
    <p:sldId id="2146846862" r:id="rId16"/>
  </p:sldIdLst>
  <p:sldSz cx="18288000" cy="10296525"/>
  <p:notesSz cx="6858000" cy="9144000"/>
  <p:defaultTex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91" userDrawn="1">
          <p15:clr>
            <a:srgbClr val="A4A3A4"/>
          </p15:clr>
        </p15:guide>
        <p15:guide id="2" pos="57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3386FF"/>
    <a:srgbClr val="C9DEFF"/>
    <a:srgbClr val="00C3FF"/>
    <a:srgbClr val="1AAAA7"/>
    <a:srgbClr val="044ADA"/>
    <a:srgbClr val="3C67DE"/>
    <a:srgbClr val="3B68DD"/>
    <a:srgbClr val="000000"/>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03"/>
    <p:restoredTop sz="88774" autoAdjust="0"/>
  </p:normalViewPr>
  <p:slideViewPr>
    <p:cSldViewPr snapToGrid="0" snapToObjects="1">
      <p:cViewPr varScale="1">
        <p:scale>
          <a:sx n="121" d="100"/>
          <a:sy n="121" d="100"/>
        </p:scale>
        <p:origin x="2040" y="560"/>
      </p:cViewPr>
      <p:guideLst>
        <p:guide orient="horz" pos="3291"/>
        <p:guide pos="576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8" d="100"/>
          <a:sy n="88" d="100"/>
        </p:scale>
        <p:origin x="3872"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panose="020B0503050203000203" pitchFamily="34" charset="0"/>
                <a:ea typeface="IBM Plex Sans" charset="0"/>
                <a:cs typeface="IBM Plex Sans" charset="0"/>
              </a:rPr>
              <a:pPr algn="l"/>
              <a:t>‹#›</a:t>
            </a:fld>
            <a:endParaRPr lang="en-US" sz="600" dirty="0">
              <a:solidFill>
                <a:schemeClr val="bg1"/>
              </a:solidFill>
              <a:latin typeface="IBM Plex Sans" panose="020B0503050203000203" pitchFamily="34" charset="0"/>
              <a:ea typeface="IBM Plex Sans" charset="0"/>
              <a:cs typeface="IBM Plex Sans"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panose="020B0503050203000203" pitchFamily="34" charset="0"/>
                <a:ea typeface="IBM Plex Sans" charset="0"/>
                <a:cs typeface="IBM Plex Sans" charset="0"/>
              </a:rPr>
              <a:t>Group Name / DOC ID / Month XX, 2019 / © 2019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svg>
</file>

<file path=ppt/media/image19.png>
</file>

<file path=ppt/media/image2.png>
</file>

<file path=ppt/media/image20.gif>
</file>

<file path=ppt/media/image21.tiff>
</file>

<file path=ppt/media/image28.png>
</file>

<file path=ppt/media/image3.png>
</file>

<file path=ppt/media/image31.png>
</file>

<file path=ppt/media/image32.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r>
              <a:rPr lang="en-US" dirty="0"/>
              <a:t>Group Name / DOC ID / Month XX, 2019 / © 2019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829349" rtl="0" eaLnBrk="1" latinLnBrk="0" hangingPunct="1">
      <a:spcBef>
        <a:spcPts val="1200"/>
      </a:spcBef>
      <a:defRPr sz="2001" b="0" i="0" kern="1200">
        <a:solidFill>
          <a:schemeClr val="bg1"/>
        </a:solidFill>
        <a:latin typeface="IBM Plex Sans" panose="020B0503050203000203" pitchFamily="34" charset="0"/>
        <a:ea typeface="+mn-ea"/>
        <a:cs typeface="+mn-cs"/>
      </a:defRPr>
    </a:lvl1pPr>
    <a:lvl2pPr marL="349355" indent="-339828"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2pPr>
    <a:lvl3pPr marL="695152" indent="-347576" algn="l" defTabSz="1829349" rtl="0" eaLnBrk="1" latinLnBrk="0" hangingPunct="1">
      <a:spcBef>
        <a:spcPts val="1200"/>
      </a:spcBef>
      <a:buFont typeface="Arial" panose="020B0604020202020204" pitchFamily="34" charset="0"/>
      <a:buChar char="•"/>
      <a:tabLst/>
      <a:defRPr sz="2001" b="0" i="0" kern="1200">
        <a:solidFill>
          <a:schemeClr val="bg1"/>
        </a:solidFill>
        <a:latin typeface="IBM Plex Sans" panose="020B0503050203000203" pitchFamily="34" charset="0"/>
        <a:ea typeface="+mn-ea"/>
        <a:cs typeface="+mn-cs"/>
      </a:defRPr>
    </a:lvl3pPr>
    <a:lvl4pPr marL="1262251" indent="-347576"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4pPr>
    <a:lvl5pPr marL="349355" marR="0" indent="-339828" algn="l" defTabSz="1829349" rtl="0" eaLnBrk="1" fontAlgn="base" latinLnBrk="0" hangingPunct="1">
      <a:lnSpc>
        <a:spcPct val="100000"/>
      </a:lnSpc>
      <a:spcBef>
        <a:spcPts val="1200"/>
      </a:spcBef>
      <a:spcAft>
        <a:spcPct val="0"/>
      </a:spcAft>
      <a:buClr>
        <a:srgbClr val="000000"/>
      </a:buClr>
      <a:buSzTx/>
      <a:buFont typeface=".AppleSystemUIFont" charset="-120"/>
      <a:buChar char="»"/>
      <a:tabLst/>
      <a:defRPr sz="2001" b="0" i="0" kern="1200">
        <a:solidFill>
          <a:schemeClr val="bg1"/>
        </a:solidFill>
        <a:latin typeface="IBM Plex Sans" panose="020B0503050203000203" pitchFamily="34" charset="0"/>
        <a:ea typeface="+mn-ea"/>
        <a:cs typeface="+mn-cs"/>
      </a:defRPr>
    </a:lvl5pPr>
    <a:lvl6pPr marL="4573372" algn="l" defTabSz="1829349" rtl="0" eaLnBrk="1" latinLnBrk="0" hangingPunct="1">
      <a:defRPr sz="2401" kern="1200">
        <a:solidFill>
          <a:schemeClr val="tx1"/>
        </a:solidFill>
        <a:latin typeface="+mn-lt"/>
        <a:ea typeface="+mn-ea"/>
        <a:cs typeface="+mn-cs"/>
      </a:defRPr>
    </a:lvl6pPr>
    <a:lvl7pPr marL="5488046" algn="l" defTabSz="1829349" rtl="0" eaLnBrk="1" latinLnBrk="0" hangingPunct="1">
      <a:defRPr sz="2401" kern="1200">
        <a:solidFill>
          <a:schemeClr val="tx1"/>
        </a:solidFill>
        <a:latin typeface="+mn-lt"/>
        <a:ea typeface="+mn-ea"/>
        <a:cs typeface="+mn-cs"/>
      </a:defRPr>
    </a:lvl7pPr>
    <a:lvl8pPr marL="6402720" algn="l" defTabSz="1829349" rtl="0" eaLnBrk="1" latinLnBrk="0" hangingPunct="1">
      <a:defRPr sz="2401" kern="1200">
        <a:solidFill>
          <a:schemeClr val="tx1"/>
        </a:solidFill>
        <a:latin typeface="+mn-lt"/>
        <a:ea typeface="+mn-ea"/>
        <a:cs typeface="+mn-cs"/>
      </a:defRPr>
    </a:lvl8pPr>
    <a:lvl9pPr marL="7317395" algn="l" defTabSz="1829349" rtl="0" eaLnBrk="1" latinLnBrk="0" hangingPunct="1">
      <a:defRPr sz="240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demonstrate </a:t>
            </a:r>
            <a:r>
              <a:rPr lang="en-US" b="0" i="0" dirty="0">
                <a:solidFill>
                  <a:srgbClr val="161616"/>
                </a:solidFill>
                <a:effectLst/>
                <a:latin typeface="IBM Plex Sans VF" panose="020B0503050203000203" pitchFamily="34" charset="0"/>
              </a:rPr>
              <a:t>This demo will walk you how to create, manage, secure and socialize </a:t>
            </a:r>
            <a:r>
              <a:rPr lang="en-US" b="0" i="0" dirty="0" err="1">
                <a:solidFill>
                  <a:srgbClr val="161616"/>
                </a:solidFill>
                <a:effectLst/>
                <a:latin typeface="IBM Plex Sans VF" panose="020B0503050203000203" pitchFamily="34" charset="0"/>
              </a:rPr>
              <a:t>GraphQL</a:t>
            </a:r>
            <a:r>
              <a:rPr lang="en-US" b="0" i="0" dirty="0">
                <a:solidFill>
                  <a:srgbClr val="161616"/>
                </a:solidFill>
                <a:effectLst/>
                <a:latin typeface="IBM Plex Sans VF" panose="020B0503050203000203" pitchFamily="34" charset="0"/>
              </a:rPr>
              <a:t> APIs with IBM API Connect and API Connect Essentials.</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313926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61616"/>
                </a:solidFill>
                <a:effectLst/>
                <a:highlight>
                  <a:srgbClr val="F4F4F4"/>
                </a:highlight>
                <a:latin typeface="IBM Plex Sans VF" panose="020B0503050203000203" pitchFamily="34" charset="0"/>
              </a:rPr>
              <a:t>The rising adoption of hybrid cloud has resulted in data stored everywhere – in different types of data stores likes data warehouses, lakes, and </a:t>
            </a:r>
            <a:r>
              <a:rPr lang="en-US" b="0" i="0" dirty="0" err="1">
                <a:solidFill>
                  <a:srgbClr val="161616"/>
                </a:solidFill>
                <a:effectLst/>
                <a:highlight>
                  <a:srgbClr val="F4F4F4"/>
                </a:highlight>
                <a:latin typeface="IBM Plex Sans VF" panose="020B0503050203000203" pitchFamily="34" charset="0"/>
              </a:rPr>
              <a:t>lakehouses</a:t>
            </a:r>
            <a:r>
              <a:rPr lang="en-US" b="0" i="0" dirty="0">
                <a:solidFill>
                  <a:srgbClr val="161616"/>
                </a:solidFill>
                <a:effectLst/>
                <a:highlight>
                  <a:srgbClr val="F4F4F4"/>
                </a:highlight>
                <a:latin typeface="IBM Plex Sans VF" panose="020B0503050203000203" pitchFamily="34" charset="0"/>
              </a:rPr>
              <a:t> as well as across different clouds and on-premises environments. APIs serve as the essential connector between different data sources and applications, which means that businesses are relying on and creating more APIs than ever before to get the data they need to power their applications and experiences.</a:t>
            </a:r>
            <a:br>
              <a:rPr lang="en-US" dirty="0"/>
            </a:br>
            <a:br>
              <a:rPr lang="en-US" dirty="0"/>
            </a:b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has rapidly become a go-to query language for companies to interact with their data and is emerging as a new standard for APIs, layering upon the investments in REST APIs and data systems. While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are significantly easier for the application teams to consume, they can represent a challenge to the API Provider teams tasked with building them. We believe that APIs built declaratively are simply better - leading to first implementation with fewer lines of clean code, faster time to deploy, and APIs with built-in performance, cost, and reliability optimizations.</a:t>
            </a:r>
            <a:endParaRPr lang="en-US" sz="2001" b="0" i="0" kern="1200" dirty="0">
              <a:solidFill>
                <a:schemeClr val="bg1"/>
              </a:solidFill>
              <a:effectLst/>
              <a:latin typeface="IBM Plex Sans" panose="020B0503050203000203" pitchFamily="34" charset="0"/>
              <a:ea typeface="+mn-ea"/>
              <a:cs typeface="+mn-cs"/>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861124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spcBef>
                <a:spcPts val="2200"/>
              </a:spcBef>
              <a:spcAft>
                <a:spcPct val="0"/>
              </a:spcAft>
              <a:buClr>
                <a:schemeClr val="tx1"/>
              </a:buClr>
              <a:defRPr/>
            </a:pPr>
            <a:r>
              <a:rPr lang="en-US" b="0" i="0" dirty="0">
                <a:solidFill>
                  <a:srgbClr val="161616"/>
                </a:solidFill>
                <a:effectLst/>
                <a:highlight>
                  <a:srgbClr val="F4F4F4"/>
                </a:highlight>
                <a:latin typeface="IBM Plex Sans VF" panose="020B0503050203000203" pitchFamily="34" charset="0"/>
              </a:rPr>
              <a:t>Focus Corporation, a hypothetical retail company engaged with IBM, is highly motivated to derive more revenue from first-time customers to their online storefronts. Focus development team decided to invest in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as a new standard for APIs.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is a query language for APIs that gives an application client greater control over what data it retrieves in an API request when compared with a REST API request.</a:t>
            </a:r>
            <a:br>
              <a:rPr lang="en-US" dirty="0"/>
            </a:br>
            <a:br>
              <a:rPr lang="en-US" dirty="0"/>
            </a:br>
            <a:r>
              <a:rPr lang="en-US" b="0" i="0" dirty="0">
                <a:solidFill>
                  <a:srgbClr val="161616"/>
                </a:solidFill>
                <a:effectLst/>
                <a:highlight>
                  <a:srgbClr val="F4F4F4"/>
                </a:highlight>
                <a:latin typeface="IBM Plex Sans VF" panose="020B0503050203000203" pitchFamily="34" charset="0"/>
              </a:rPr>
              <a:t>Focus’ developers would like to explore an easier way for developers to build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consuming data stored everywhere. While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are significantly easier for the application teams to consume, they can represent a challenge to the API teams tasked with building them, securing them, socializing them, and managing them. To ease the process of building these APIs, they would like to explore a way to create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using a declarative approach for federated access to data.</a:t>
            </a:r>
            <a:br>
              <a:rPr lang="en-US" dirty="0"/>
            </a:br>
            <a:br>
              <a:rPr lang="en-US" dirty="0"/>
            </a:br>
            <a:r>
              <a:rPr lang="en-US" b="0" i="0" dirty="0">
                <a:solidFill>
                  <a:srgbClr val="161616"/>
                </a:solidFill>
                <a:effectLst/>
                <a:highlight>
                  <a:srgbClr val="F4F4F4"/>
                </a:highlight>
                <a:latin typeface="IBM Plex Sans VF" panose="020B0503050203000203" pitchFamily="34" charset="0"/>
              </a:rPr>
              <a:t>Focus’ team requested a demo to learn how to move from zero to enterprise in the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 domain. The following demo, Focus’ developers will learn how to use API Connect Essentials (</a:t>
            </a:r>
            <a:r>
              <a:rPr lang="en-US" b="0" i="0" dirty="0" err="1">
                <a:solidFill>
                  <a:srgbClr val="161616"/>
                </a:solidFill>
                <a:effectLst/>
                <a:highlight>
                  <a:srgbClr val="F4F4F4"/>
                </a:highlight>
                <a:latin typeface="IBM Plex Sans VF" panose="020B0503050203000203" pitchFamily="34" charset="0"/>
              </a:rPr>
              <a:t>StepZen</a:t>
            </a:r>
            <a:r>
              <a:rPr lang="en-US" b="0" i="0" dirty="0">
                <a:solidFill>
                  <a:srgbClr val="161616"/>
                </a:solidFill>
                <a:effectLst/>
                <a:highlight>
                  <a:srgbClr val="F4F4F4"/>
                </a:highlight>
                <a:latin typeface="IBM Plex Sans VF" panose="020B0503050203000203" pitchFamily="34" charset="0"/>
              </a:rPr>
              <a:t>) to create a a federated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 by pulling data from disparate sources (REST API and MySQL). After that they will use IBM API Connect to create a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 proxy definition that proxies a backend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server from </a:t>
            </a:r>
            <a:r>
              <a:rPr lang="en-US" b="0" i="0" dirty="0" err="1">
                <a:solidFill>
                  <a:srgbClr val="161616"/>
                </a:solidFill>
                <a:effectLst/>
                <a:highlight>
                  <a:srgbClr val="F4F4F4"/>
                </a:highlight>
                <a:latin typeface="IBM Plex Sans VF" panose="020B0503050203000203" pitchFamily="34" charset="0"/>
              </a:rPr>
              <a:t>StepZen</a:t>
            </a:r>
            <a:r>
              <a:rPr lang="en-US" b="0" i="0" dirty="0">
                <a:solidFill>
                  <a:srgbClr val="161616"/>
                </a:solidFill>
                <a:effectLst/>
                <a:highlight>
                  <a:srgbClr val="F4F4F4"/>
                </a:highlight>
                <a:latin typeface="IBM Plex Sans VF" panose="020B0503050203000203" pitchFamily="34" charset="0"/>
              </a:rPr>
              <a:t>, and to define rate limiting controls that reflect the amount of data that is returned from the server. In this demo, Focus will see how to CREATE, MANAGE, SECURE and SOCIALIZE their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using IBM API Connect solution.</a:t>
            </a:r>
            <a:endParaRPr lang="en-US" sz="2000" dirty="0">
              <a:latin typeface="IBM Plex Sans Light" panose="020B0403050203000203" pitchFamily="34"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825649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In the demo we will execute the following steps:</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Setup API Connect Essentials;</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Build a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API from a REST API</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Adding a new REST API in the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API</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Autogenerate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Schemas from MySQL Database</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Creating a composition of building blocks using @materializer</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Create a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Proxy API in APIC</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Edit and Test the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Proxy API</a:t>
            </a: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Create a Product and apply </a:t>
            </a:r>
            <a:r>
              <a:rPr lang="en-US" sz="2001" b="0" i="0" kern="1200" dirty="0" err="1">
                <a:solidFill>
                  <a:schemeClr val="bg1"/>
                </a:solidFill>
                <a:effectLst/>
                <a:latin typeface="IBM Plex Sans" panose="020B0503050203000203" pitchFamily="34" charset="0"/>
                <a:ea typeface="+mn-ea"/>
                <a:cs typeface="+mn-cs"/>
              </a:rPr>
              <a:t>GraphQL</a:t>
            </a:r>
            <a:r>
              <a:rPr lang="en-US" sz="2001" b="0" i="0" kern="1200" dirty="0">
                <a:solidFill>
                  <a:schemeClr val="bg1"/>
                </a:solidFill>
                <a:effectLst/>
                <a:latin typeface="IBM Plex Sans" panose="020B0503050203000203" pitchFamily="34" charset="0"/>
                <a:ea typeface="+mn-ea"/>
                <a:cs typeface="+mn-cs"/>
              </a:rPr>
              <a:t> </a:t>
            </a:r>
            <a:r>
              <a:rPr lang="en-US" sz="2001" b="0" i="0" kern="1200" dirty="0" err="1">
                <a:solidFill>
                  <a:schemeClr val="bg1"/>
                </a:solidFill>
                <a:effectLst/>
                <a:latin typeface="IBM Plex Sans" panose="020B0503050203000203" pitchFamily="34" charset="0"/>
                <a:ea typeface="+mn-ea"/>
                <a:cs typeface="+mn-cs"/>
              </a:rPr>
              <a:t>RateLimits</a:t>
            </a:r>
            <a:endParaRPr lang="en-US" sz="2001" b="0" i="0" kern="1200" dirty="0">
              <a:solidFill>
                <a:schemeClr val="bg1"/>
              </a:solidFill>
              <a:effectLst/>
              <a:latin typeface="IBM Plex Sans" panose="020B0503050203000203" pitchFamily="34" charset="0"/>
              <a:ea typeface="+mn-ea"/>
              <a:cs typeface="+mn-cs"/>
            </a:endParaRPr>
          </a:p>
          <a:p>
            <a:pPr marL="342900" marR="0" lvl="0" indent="-342900" algn="l" defTabSz="1829349" rtl="0" eaLnBrk="1" fontAlgn="auto" latinLnBrk="0" hangingPunct="1">
              <a:lnSpc>
                <a:spcPct val="100000"/>
              </a:lnSpc>
              <a:spcBef>
                <a:spcPts val="1200"/>
              </a:spcBef>
              <a:spcAft>
                <a:spcPts val="0"/>
              </a:spcAft>
              <a:buClrTx/>
              <a:buSzTx/>
              <a:buFont typeface="Arial" panose="020B0604020202020204" pitchFamily="34" charset="0"/>
              <a:buChar char="•"/>
              <a:tabLst/>
              <a:defRPr/>
            </a:pPr>
            <a:r>
              <a:rPr lang="en-US" sz="2001" b="0" i="0" kern="1200" dirty="0">
                <a:solidFill>
                  <a:schemeClr val="bg1"/>
                </a:solidFill>
                <a:effectLst/>
                <a:latin typeface="IBM Plex Sans" panose="020B0503050203000203" pitchFamily="34" charset="0"/>
                <a:ea typeface="+mn-ea"/>
                <a:cs typeface="+mn-cs"/>
              </a:rPr>
              <a:t>Socialize your API</a:t>
            </a:r>
          </a:p>
          <a:p>
            <a:pPr marL="0" marR="0" lvl="0" indent="0" algn="l" defTabSz="1829349" rtl="0" eaLnBrk="1" fontAlgn="auto" latinLnBrk="0" hangingPunct="1">
              <a:lnSpc>
                <a:spcPct val="100000"/>
              </a:lnSpc>
              <a:spcBef>
                <a:spcPts val="1200"/>
              </a:spcBef>
              <a:spcAft>
                <a:spcPts val="0"/>
              </a:spcAft>
              <a:buClrTx/>
              <a:buSzTx/>
              <a:buFontTx/>
              <a:buNone/>
              <a:tabLst/>
              <a:defRPr/>
            </a:pPr>
            <a:br>
              <a:rPr lang="en-US" sz="2001" b="0" i="0" kern="1200" dirty="0">
                <a:solidFill>
                  <a:schemeClr val="bg1"/>
                </a:solidFill>
                <a:effectLst/>
                <a:latin typeface="IBM Plex Sans" panose="020B0503050203000203" pitchFamily="34" charset="0"/>
                <a:ea typeface="+mn-ea"/>
                <a:cs typeface="+mn-cs"/>
              </a:rPr>
            </a:br>
            <a:r>
              <a:rPr lang="en-US" sz="2001" b="0" i="0" kern="1200" dirty="0">
                <a:solidFill>
                  <a:schemeClr val="bg1"/>
                </a:solidFill>
                <a:effectLst/>
                <a:latin typeface="IBM Plex Sans" panose="020B0503050203000203" pitchFamily="34" charset="0"/>
                <a:ea typeface="+mn-ea"/>
                <a:cs typeface="+mn-cs"/>
              </a:rPr>
              <a:t>Let’s get started!</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75049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See script documentation for assistance in demo execution</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796704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fontAlgn="base">
              <a:buFont typeface="Arial" panose="020B0604020202020204" pitchFamily="34" charset="0"/>
              <a:buNone/>
            </a:pPr>
            <a:r>
              <a:rPr lang="en-US" b="0" i="0" dirty="0">
                <a:solidFill>
                  <a:srgbClr val="161616"/>
                </a:solidFill>
                <a:effectLst/>
                <a:highlight>
                  <a:srgbClr val="F4F4F4"/>
                </a:highlight>
                <a:latin typeface="IBM Plex Sans VF" panose="020B0503050203000203" pitchFamily="34" charset="0"/>
              </a:rPr>
              <a:t>Let’s summarize what Focus’ developers have done today. In this demo they:</a:t>
            </a:r>
            <a:br>
              <a:rPr lang="en-US" b="0" i="0" dirty="0">
                <a:solidFill>
                  <a:srgbClr val="161616"/>
                </a:solidFill>
                <a:effectLst/>
                <a:highlight>
                  <a:srgbClr val="F4F4F4"/>
                </a:highlight>
                <a:latin typeface="IBM Plex Sans VF" panose="020B0503050203000203" pitchFamily="34" charset="0"/>
              </a:rPr>
            </a:br>
            <a:endParaRPr lang="en-US" b="0" i="0" dirty="0">
              <a:solidFill>
                <a:srgbClr val="161616"/>
              </a:solidFill>
              <a:effectLst/>
              <a:highlight>
                <a:srgbClr val="F4F4F4"/>
              </a:highlight>
              <a:latin typeface="IBM Plex Sans VF" panose="020B0503050203000203" pitchFamily="34" charset="0"/>
            </a:endParaRP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Created a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using a declarative approach using API Connect Essentials (</a:t>
            </a:r>
            <a:r>
              <a:rPr lang="en-US" b="0" i="0" dirty="0" err="1">
                <a:solidFill>
                  <a:srgbClr val="161616"/>
                </a:solidFill>
                <a:effectLst/>
                <a:highlight>
                  <a:srgbClr val="F4F4F4"/>
                </a:highlight>
                <a:latin typeface="inherit"/>
              </a:rPr>
              <a:t>StepZen</a:t>
            </a:r>
            <a:r>
              <a:rPr lang="en-US" b="0" i="0" dirty="0">
                <a:solidFill>
                  <a:srgbClr val="161616"/>
                </a:solidFill>
                <a:effectLst/>
                <a:highlight>
                  <a:srgbClr val="F4F4F4"/>
                </a:highlight>
                <a:latin typeface="inherit"/>
              </a:rPr>
              <a:t>);</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Created a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using different sources (two REST services and one MySQL database);</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Created a graph composition using @materializer;</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Deployed the new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on </a:t>
            </a:r>
            <a:r>
              <a:rPr lang="en-US" b="0" i="0" dirty="0" err="1">
                <a:solidFill>
                  <a:srgbClr val="161616"/>
                </a:solidFill>
                <a:effectLst/>
                <a:highlight>
                  <a:srgbClr val="F4F4F4"/>
                </a:highlight>
                <a:latin typeface="inherit"/>
              </a:rPr>
              <a:t>StepZen</a:t>
            </a:r>
            <a:r>
              <a:rPr lang="en-US" b="0" i="0" dirty="0">
                <a:solidFill>
                  <a:srgbClr val="161616"/>
                </a:solidFill>
                <a:effectLst/>
                <a:highlight>
                  <a:srgbClr val="F4F4F4"/>
                </a:highlight>
                <a:latin typeface="inherit"/>
              </a:rPr>
              <a:t> Cloud runtime;</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Created a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Proxy API in API Connect to call the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on </a:t>
            </a:r>
            <a:r>
              <a:rPr lang="en-US" b="0" i="0" dirty="0" err="1">
                <a:solidFill>
                  <a:srgbClr val="161616"/>
                </a:solidFill>
                <a:effectLst/>
                <a:highlight>
                  <a:srgbClr val="F4F4F4"/>
                </a:highlight>
                <a:latin typeface="inherit"/>
              </a:rPr>
              <a:t>StepZen</a:t>
            </a:r>
            <a:r>
              <a:rPr lang="en-US" b="0" i="0" dirty="0">
                <a:solidFill>
                  <a:srgbClr val="161616"/>
                </a:solidFill>
                <a:effectLst/>
                <a:highlight>
                  <a:srgbClr val="F4F4F4"/>
                </a:highlight>
                <a:latin typeface="inherit"/>
              </a:rPr>
              <a:t>;</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Managed their API and set up the security policies;</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Create a Product and apply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rate limits;</a:t>
            </a:r>
          </a:p>
          <a:p>
            <a:pPr marL="342900" indent="-342900" algn="l" fontAlgn="base">
              <a:buFont typeface="Arial" panose="020B0604020202020204" pitchFamily="34" charset="0"/>
              <a:buChar char="•"/>
            </a:pPr>
            <a:r>
              <a:rPr lang="en-US" b="0" i="0" dirty="0">
                <a:solidFill>
                  <a:srgbClr val="161616"/>
                </a:solidFill>
                <a:effectLst/>
                <a:highlight>
                  <a:srgbClr val="F4F4F4"/>
                </a:highlight>
                <a:latin typeface="inherit"/>
              </a:rPr>
              <a:t>Socialize their </a:t>
            </a:r>
            <a:r>
              <a:rPr lang="en-US" b="0" i="0" dirty="0" err="1">
                <a:solidFill>
                  <a:srgbClr val="161616"/>
                </a:solidFill>
                <a:effectLst/>
                <a:highlight>
                  <a:srgbClr val="F4F4F4"/>
                </a:highlight>
                <a:latin typeface="inherit"/>
              </a:rPr>
              <a:t>GraphQL</a:t>
            </a:r>
            <a:r>
              <a:rPr lang="en-US" b="0" i="0" dirty="0">
                <a:solidFill>
                  <a:srgbClr val="161616"/>
                </a:solidFill>
                <a:effectLst/>
                <a:highlight>
                  <a:srgbClr val="F4F4F4"/>
                </a:highlight>
                <a:latin typeface="inherit"/>
              </a:rPr>
              <a:t> API on Developer Portal and demonstrated how an API consumer can use the API portal to perform self-service consumption of the API;</a:t>
            </a:r>
          </a:p>
          <a:p>
            <a:br>
              <a:rPr lang="en-US" dirty="0"/>
            </a:br>
            <a:r>
              <a:rPr lang="en-US" b="0" i="0" dirty="0">
                <a:solidFill>
                  <a:srgbClr val="161616"/>
                </a:solidFill>
                <a:effectLst/>
                <a:highlight>
                  <a:srgbClr val="F4F4F4"/>
                </a:highlight>
                <a:latin typeface="IBM Plex Sans VF" panose="020B0503050203000203" pitchFamily="34" charset="0"/>
              </a:rPr>
              <a:t>From a business perspective, Focus Corporate learned how to use APIs to automate a series of steps to obtain customer and order information from different sources (legacy services and databases). They verified how to use API as the foundation of their digital transformation journey.</a:t>
            </a:r>
            <a:br>
              <a:rPr lang="en-US" dirty="0"/>
            </a:br>
            <a:br>
              <a:rPr lang="en-US" dirty="0"/>
            </a:br>
            <a:r>
              <a:rPr lang="en-US" b="0" i="0" dirty="0">
                <a:solidFill>
                  <a:srgbClr val="161616"/>
                </a:solidFill>
                <a:effectLst/>
                <a:highlight>
                  <a:srgbClr val="F4F4F4"/>
                </a:highlight>
                <a:latin typeface="IBM Plex Sans VF" panose="020B0503050203000203" pitchFamily="34" charset="0"/>
              </a:rPr>
              <a:t>For Focus’ Development team, they learned an easier way to build </a:t>
            </a:r>
            <a:r>
              <a:rPr lang="en-US" b="0" i="0" dirty="0" err="1">
                <a:solidFill>
                  <a:srgbClr val="161616"/>
                </a:solidFill>
                <a:effectLst/>
                <a:highlight>
                  <a:srgbClr val="F4F4F4"/>
                </a:highlight>
                <a:latin typeface="IBM Plex Sans VF" panose="020B0503050203000203" pitchFamily="34" charset="0"/>
              </a:rPr>
              <a:t>GraphQL</a:t>
            </a:r>
            <a:r>
              <a:rPr lang="en-US" b="0" i="0" dirty="0">
                <a:solidFill>
                  <a:srgbClr val="161616"/>
                </a:solidFill>
                <a:effectLst/>
                <a:highlight>
                  <a:srgbClr val="F4F4F4"/>
                </a:highlight>
                <a:latin typeface="IBM Plex Sans VF" panose="020B0503050203000203" pitchFamily="34" charset="0"/>
              </a:rPr>
              <a:t> APIs and consume data stored everywhere. At the same time, they saw a complete API Management solution that enables them to create, secure, socialize and manage APIs.</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6</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39570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61616"/>
                </a:solidFill>
                <a:effectLst/>
                <a:latin typeface="IBM Plex Sans VF" panose="020B0503050203000203" pitchFamily="34" charset="0"/>
              </a:rPr>
              <a:t>Thank you for attending today’s presentation.</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43931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1" b="1" i="1" kern="1200" dirty="0">
                <a:solidFill>
                  <a:schemeClr val="bg1"/>
                </a:solidFill>
                <a:effectLst/>
                <a:latin typeface="IBM Plex Sans" panose="020B0503050203000203" pitchFamily="34" charset="0"/>
                <a:ea typeface="+mn-ea"/>
                <a:cs typeface="+mn-cs"/>
              </a:rPr>
              <a:t>NOTE: Use this slide if you want to give a product overview and describe the capabilities presented in this demo.</a:t>
            </a:r>
          </a:p>
          <a:p>
            <a:endParaRPr lang="en-US" sz="2001" b="0" i="0" kern="1200" dirty="0">
              <a:solidFill>
                <a:schemeClr val="bg1"/>
              </a:solidFill>
              <a:effectLst/>
              <a:latin typeface="IBM Plex Sans" panose="020B0503050203000203" pitchFamily="34" charset="0"/>
              <a:ea typeface="+mn-ea"/>
              <a:cs typeface="+mn-cs"/>
            </a:endParaRPr>
          </a:p>
          <a:p>
            <a:r>
              <a:rPr lang="en-US" sz="2001" b="0" i="0" kern="1200" dirty="0">
                <a:solidFill>
                  <a:schemeClr val="bg1"/>
                </a:solidFill>
                <a:effectLst/>
                <a:latin typeface="IBM Plex Sans" panose="020B0503050203000203" pitchFamily="34" charset="0"/>
                <a:ea typeface="+mn-ea"/>
                <a:cs typeface="+mn-cs"/>
              </a:rPr>
              <a:t>IBM Cloud Pak for Integration is a hybrid integration platform with an automated, closed-loop approach that supports multiple styles of integration within a single, unified experience. This Demo demonstrates how Cloud Pak for Integration </a:t>
            </a:r>
            <a:r>
              <a:rPr lang="en-US" sz="2000" kern="1200" dirty="0"/>
              <a:t>automates customer interactions using APIs and Integration. In this demo, you will see </a:t>
            </a:r>
            <a:r>
              <a:rPr lang="en-US" sz="2001" b="0" i="0" kern="1200" dirty="0">
                <a:solidFill>
                  <a:schemeClr val="bg1"/>
                </a:solidFill>
                <a:effectLst/>
                <a:latin typeface="IBM Plex Sans" panose="020B0503050203000203" pitchFamily="34" charset="0"/>
                <a:ea typeface="+mn-ea"/>
                <a:cs typeface="+mn-cs"/>
              </a:rPr>
              <a:t>the API Management, Application Integration and End-to-end security capabilities in action.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10</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0245404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 Id="rId4" Type="http://schemas.openxmlformats.org/officeDocument/2006/relationships/image" Target="../media/image10.pn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2"/>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Tree>
    <p:extLst>
      <p:ext uri="{BB962C8B-B14F-4D97-AF65-F5344CB8AC3E}">
        <p14:creationId xmlns:p14="http://schemas.microsoft.com/office/powerpoint/2010/main" val="328652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28B417C0-833B-2A4C-A5E3-B2134B3D935A}"/>
              </a:ext>
            </a:extLst>
          </p:cNvPr>
          <p:cNvSpPr>
            <a:spLocks noGrp="1"/>
          </p:cNvSpPr>
          <p:nvPr>
            <p:ph type="body" sz="quarter" idx="11"/>
          </p:nvPr>
        </p:nvSpPr>
        <p:spPr>
          <a:xfrm>
            <a:off x="54471888" y="476250"/>
            <a:ext cx="522605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158F9C30-C504-954F-B0F5-1AC3B9936692}"/>
              </a:ext>
            </a:extLst>
          </p:cNvPr>
          <p:cNvSpPr>
            <a:spLocks noGrp="1"/>
          </p:cNvSpPr>
          <p:nvPr>
            <p:ph type="body" sz="quarter" idx="12" hasCustomPrompt="1"/>
          </p:nvPr>
        </p:nvSpPr>
        <p:spPr>
          <a:xfrm>
            <a:off x="61036200" y="476250"/>
            <a:ext cx="5226050" cy="5949950"/>
          </a:xfrm>
        </p:spPr>
        <p:txBody>
          <a:bodyPr/>
          <a:lstStyle/>
          <a:p>
            <a:pPr lvl="4"/>
            <a:r>
              <a:rPr lang="en-US" dirty="0"/>
              <a:t>Fifth level</a:t>
            </a:r>
          </a:p>
        </p:txBody>
      </p:sp>
    </p:spTree>
    <p:extLst>
      <p:ext uri="{BB962C8B-B14F-4D97-AF65-F5344CB8AC3E}">
        <p14:creationId xmlns:p14="http://schemas.microsoft.com/office/powerpoint/2010/main" val="179450474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AD1B1199-B224-9C42-9D8A-CD35886FD748}"/>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9291850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3C4967A2-79C0-FB49-9F67-72530429A9E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961072611"/>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366099"/>
            <a:ext cx="8229600" cy="600630"/>
          </a:xfrm>
        </p:spPr>
        <p:txBody>
          <a:bodyPr/>
          <a:lstStyle>
            <a:lvl1pPr>
              <a:defRPr sz="3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6983923"/>
          </a:xfrm>
        </p:spPr>
        <p:txBody>
          <a:bodyPr/>
          <a:lstStyle>
            <a:lvl1pPr>
              <a:defRPr sz="32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9" name="Footer Placeholder 8">
            <a:extLst>
              <a:ext uri="{FF2B5EF4-FFF2-40B4-BE49-F238E27FC236}">
                <a16:creationId xmlns:a16="http://schemas.microsoft.com/office/drawing/2014/main" id="{A614DAAB-C978-CC47-90CA-B23CDDFEECA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0429411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3"/>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F73E89CC-A6B4-884D-A219-3DD33A964ED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636552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a:t>Click to 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9144003"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B788421B-6141-D048-9F54-87F8A049DB0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12101978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a:t>Click to edit Master title style</a:t>
            </a:r>
            <a:endParaRPr lang="en-US" dirty="0"/>
          </a:p>
        </p:txBody>
      </p:sp>
      <p:sp>
        <p:nvSpPr>
          <p:cNvPr id="5" name="Footer Placeholder 8">
            <a:extLst>
              <a:ext uri="{FF2B5EF4-FFF2-40B4-BE49-F238E27FC236}">
                <a16:creationId xmlns:a16="http://schemas.microsoft.com/office/drawing/2014/main" id="{3AD2D5BE-0535-5B4A-B450-B7F0C00C9DC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0168051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5077B903-3C54-BD41-8F7E-9FFB1C14BB5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129355983"/>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Footer Placeholder 8">
            <a:extLst>
              <a:ext uri="{FF2B5EF4-FFF2-40B4-BE49-F238E27FC236}">
                <a16:creationId xmlns:a16="http://schemas.microsoft.com/office/drawing/2014/main" id="{ED53B093-D96D-B84A-896F-A825E3DAA9D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48006248"/>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40D6DE39-9E6E-454D-A805-DE2FA7B21D9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53306610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5029200" y="1334735"/>
            <a:ext cx="12801600" cy="76556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C97A6B66-E323-3F45-A6B8-399DEBFC321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54715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44123976-2A5D-4F4E-AFA7-2B4E15E734B3}"/>
              </a:ext>
            </a:extLst>
          </p:cNvPr>
          <p:cNvSpPr>
            <a:spLocks noGrp="1"/>
          </p:cNvSpPr>
          <p:nvPr>
            <p:ph type="body" sz="quarter" idx="12"/>
          </p:nvPr>
        </p:nvSpPr>
        <p:spPr>
          <a:xfrm>
            <a:off x="54602063" y="476250"/>
            <a:ext cx="5748337"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22A16D73-BA7F-9949-BFD4-9E96BE9E27FF}"/>
              </a:ext>
            </a:extLst>
          </p:cNvPr>
          <p:cNvSpPr>
            <a:spLocks noGrp="1"/>
          </p:cNvSpPr>
          <p:nvPr>
            <p:ph type="body" sz="quarter" idx="13" hasCustomPrompt="1"/>
          </p:nvPr>
        </p:nvSpPr>
        <p:spPr>
          <a:xfrm>
            <a:off x="61417200" y="476250"/>
            <a:ext cx="5748337" cy="5949950"/>
          </a:xfrm>
        </p:spPr>
        <p:txBody>
          <a:bodyPr/>
          <a:lstStyle/>
          <a:p>
            <a:pPr lvl="4"/>
            <a:r>
              <a:rPr lang="en-US" dirty="0"/>
              <a:t>Fifth level</a:t>
            </a:r>
          </a:p>
        </p:txBody>
      </p:sp>
    </p:spTree>
    <p:extLst>
      <p:ext uri="{BB962C8B-B14F-4D97-AF65-F5344CB8AC3E}">
        <p14:creationId xmlns:p14="http://schemas.microsoft.com/office/powerpoint/2010/main" val="67007421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8">
            <a:extLst>
              <a:ext uri="{FF2B5EF4-FFF2-40B4-BE49-F238E27FC236}">
                <a16:creationId xmlns:a16="http://schemas.microsoft.com/office/drawing/2014/main" id="{7A689432-1A17-8F44-B9CB-37E7C04A26E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251570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9144000" y="0"/>
            <a:ext cx="9144000" cy="10296525"/>
          </a:xfrm>
        </p:spPr>
        <p:txBody>
          <a:bodyPr/>
          <a:lstStyle/>
          <a:p>
            <a:r>
              <a:rPr lang="en-US"/>
              <a:t>Click icon to add picture</a:t>
            </a:r>
          </a:p>
        </p:txBody>
      </p:sp>
      <p:sp>
        <p:nvSpPr>
          <p:cNvPr id="8" name="Footer Placeholder 8">
            <a:extLst>
              <a:ext uri="{FF2B5EF4-FFF2-40B4-BE49-F238E27FC236}">
                <a16:creationId xmlns:a16="http://schemas.microsoft.com/office/drawing/2014/main" id="{CDCDAE95-2EF4-214A-9FD5-B0618A730CE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913523887"/>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9400784" y="2105067"/>
            <a:ext cx="8430016" cy="6919265"/>
          </a:xfrm>
        </p:spPr>
        <p:txBody>
          <a:bodyPr/>
          <a:lstStyle>
            <a:lvl1pPr marL="234950" indent="-234950">
              <a:tabLst/>
              <a:defRPr sz="4800"/>
            </a:lvl1pPr>
            <a:lvl2pPr marL="0" indent="0">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05016115-F3A1-244F-982B-EAB61A7472C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928768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384405"/>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5029200" y="451267"/>
            <a:ext cx="12801600" cy="9203314"/>
          </a:xfrm>
        </p:spPr>
        <p:txBody>
          <a:bodyPr/>
          <a:lstStyle/>
          <a:p>
            <a:r>
              <a:rPr lang="en-US"/>
              <a:t>Click icon to add table</a:t>
            </a:r>
          </a:p>
        </p:txBody>
      </p:sp>
      <p:sp>
        <p:nvSpPr>
          <p:cNvPr id="8" name="Footer Placeholder 8">
            <a:extLst>
              <a:ext uri="{FF2B5EF4-FFF2-40B4-BE49-F238E27FC236}">
                <a16:creationId xmlns:a16="http://schemas.microsoft.com/office/drawing/2014/main" id="{6DDC72E9-82DD-E145-BB92-60E0E02EB17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5609255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EDCA8F98-7CE4-9740-9836-7F20BEF2AED4}"/>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2879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182617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350" algn="dec"/>
              </a:tabLst>
              <a:defRPr sz="2200"/>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p:txBody>
      </p:sp>
      <p:sp>
        <p:nvSpPr>
          <p:cNvPr id="7" name="Footer Placeholder 8">
            <a:extLst>
              <a:ext uri="{FF2B5EF4-FFF2-40B4-BE49-F238E27FC236}">
                <a16:creationId xmlns:a16="http://schemas.microsoft.com/office/drawing/2014/main" id="{6E9D833D-8078-3D40-A561-29993B0E0F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458252179"/>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851906" y="4376350"/>
            <a:ext cx="2584188" cy="1053168"/>
          </a:xfrm>
          <a:prstGeom prst="rect">
            <a:avLst/>
          </a:prstGeom>
        </p:spPr>
      </p:pic>
      <p:sp>
        <p:nvSpPr>
          <p:cNvPr id="5" name="Footer Placeholder 8">
            <a:extLst>
              <a:ext uri="{FF2B5EF4-FFF2-40B4-BE49-F238E27FC236}">
                <a16:creationId xmlns:a16="http://schemas.microsoft.com/office/drawing/2014/main" id="{7C068F36-BF8C-C843-9304-05B6544A33A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724002794"/>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Cover Slide">
    <p:bg>
      <p:bgPr>
        <a:gradFill>
          <a:gsLst>
            <a:gs pos="0">
              <a:schemeClr val="accent2"/>
            </a:gs>
            <a:gs pos="100000">
              <a:schemeClr val="tx1"/>
            </a:gs>
          </a:gsLst>
          <a:lin ang="0" scaled="0"/>
        </a:gra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9665005"/>
            <a:ext cx="12801600" cy="274574"/>
          </a:xfrm>
        </p:spPr>
        <p:txBody>
          <a:bodyPr/>
          <a:lstStyle>
            <a:lvl1pPr>
              <a:defRPr>
                <a:solidFill>
                  <a:schemeClr val="bg2"/>
                </a:solidFill>
              </a:defRPr>
            </a:lvl1pPr>
          </a:lstStyle>
          <a:p>
            <a:r>
              <a:rPr lang="en-US"/>
              <a:t>IBM Cloud/November 2018 / © 2018 IBM Corporation</a:t>
            </a:r>
          </a:p>
        </p:txBody>
      </p:sp>
      <p:sp>
        <p:nvSpPr>
          <p:cNvPr id="4" name="Title 3"/>
          <p:cNvSpPr>
            <a:spLocks noGrp="1"/>
          </p:cNvSpPr>
          <p:nvPr>
            <p:ph type="title"/>
          </p:nvPr>
        </p:nvSpPr>
        <p:spPr>
          <a:xfrm>
            <a:off x="457201" y="407941"/>
            <a:ext cx="8229602" cy="8966983"/>
          </a:xfrm>
        </p:spPr>
        <p:txBody>
          <a:bodyPr/>
          <a:lstStyle>
            <a:lvl1pPr>
              <a:lnSpc>
                <a:spcPct val="90000"/>
              </a:lnSpc>
              <a:defRPr sz="4800" b="0">
                <a:solidFill>
                  <a:schemeClr val="bg2"/>
                </a:solidFill>
              </a:defRPr>
            </a:lvl1pPr>
          </a:lstStyle>
          <a:p>
            <a:r>
              <a:rPr lang="en-US" dirty="0"/>
              <a:t>Click to edit Master title style</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6787625" y="483050"/>
            <a:ext cx="1043178" cy="423302"/>
          </a:xfrm>
          <a:prstGeom prst="rect">
            <a:avLst/>
          </a:prstGeom>
        </p:spPr>
      </p:pic>
      <p:pic>
        <p:nvPicPr>
          <p:cNvPr id="9" name="BCK_PEG_[0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94596" y="3246253"/>
            <a:ext cx="4298808" cy="3804023"/>
          </a:xfrm>
          <a:prstGeom prst="rect">
            <a:avLst/>
          </a:prstGeom>
          <a:ln w="12700">
            <a:miter lim="400000"/>
          </a:ln>
        </p:spPr>
      </p:pic>
      <p:pic>
        <p:nvPicPr>
          <p:cNvPr id="3" name="Picture 2">
            <a:extLst>
              <a:ext uri="{FF2B5EF4-FFF2-40B4-BE49-F238E27FC236}">
                <a16:creationId xmlns:a16="http://schemas.microsoft.com/office/drawing/2014/main" id="{7BC1E7D1-F892-4F54-ACCB-873945D3AFED}"/>
              </a:ext>
            </a:extLst>
          </p:cNvPr>
          <p:cNvPicPr>
            <a:picLocks noChangeAspect="1"/>
          </p:cNvPicPr>
          <p:nvPr userDrawn="1"/>
        </p:nvPicPr>
        <p:blipFill rotWithShape="1">
          <a:blip r:embed="rId4" cstate="hqprint">
            <a:extLst>
              <a:ext uri="{28A0092B-C50C-407E-A947-70E740481C1C}">
                <a14:useLocalDpi xmlns:a14="http://schemas.microsoft.com/office/drawing/2010/main"/>
              </a:ext>
            </a:extLst>
          </a:blip>
          <a:srcRect/>
          <a:stretch/>
        </p:blipFill>
        <p:spPr>
          <a:xfrm>
            <a:off x="14063330" y="8889168"/>
            <a:ext cx="3639880" cy="913127"/>
          </a:xfrm>
          <a:prstGeom prst="rect">
            <a:avLst/>
          </a:prstGeom>
        </p:spPr>
      </p:pic>
    </p:spTree>
    <p:extLst>
      <p:ext uri="{BB962C8B-B14F-4D97-AF65-F5344CB8AC3E}">
        <p14:creationId xmlns:p14="http://schemas.microsoft.com/office/powerpoint/2010/main" val="2428848532"/>
      </p:ext>
    </p:extLst>
  </p:cSld>
  <p:clrMapOvr>
    <a:masterClrMapping/>
  </p:clrMapOvr>
  <p:hf hdr="0" dt="0"/>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3865723676"/>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79B74E1-FEBD-B54F-9E6D-5C695914D43A}"/>
              </a:ext>
            </a:extLst>
          </p:cNvPr>
          <p:cNvSpPr>
            <a:spLocks noGrp="1"/>
          </p:cNvSpPr>
          <p:nvPr>
            <p:ph type="body" sz="quarter" idx="14"/>
          </p:nvPr>
        </p:nvSpPr>
        <p:spPr>
          <a:xfrm>
            <a:off x="54602063" y="476250"/>
            <a:ext cx="67929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6BE375B8-F1C7-614F-9003-E30592DD73F5}"/>
              </a:ext>
            </a:extLst>
          </p:cNvPr>
          <p:cNvSpPr>
            <a:spLocks noGrp="1"/>
          </p:cNvSpPr>
          <p:nvPr>
            <p:ph type="body" sz="quarter" idx="15" hasCustomPrompt="1"/>
          </p:nvPr>
        </p:nvSpPr>
        <p:spPr>
          <a:xfrm>
            <a:off x="62026800" y="476250"/>
            <a:ext cx="6792912" cy="7226300"/>
          </a:xfrm>
        </p:spPr>
        <p:txBody>
          <a:bodyPr/>
          <a:lstStyle/>
          <a:p>
            <a:pPr lvl="4"/>
            <a:r>
              <a:rPr lang="en-US" dirty="0"/>
              <a:t>Fifth level</a:t>
            </a:r>
          </a:p>
        </p:txBody>
      </p:sp>
    </p:spTree>
    <p:extLst>
      <p:ext uri="{BB962C8B-B14F-4D97-AF65-F5344CB8AC3E}">
        <p14:creationId xmlns:p14="http://schemas.microsoft.com/office/powerpoint/2010/main" val="158539067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152" algn="dec"/>
              </a:tabLst>
              <a:defRPr/>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Fifth level</a:t>
            </a:r>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152"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Fifth level</a:t>
            </a:r>
          </a:p>
        </p:txBody>
      </p:sp>
    </p:spTree>
    <p:extLst>
      <p:ext uri="{BB962C8B-B14F-4D97-AF65-F5344CB8AC3E}">
        <p14:creationId xmlns:p14="http://schemas.microsoft.com/office/powerpoint/2010/main" val="180323309"/>
      </p:ext>
    </p:extLst>
  </p:cSld>
  <p:clrMapOvr>
    <a:masterClrMapping/>
  </p:clrMapOvr>
  <p:hf hd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Tree>
    <p:extLst>
      <p:ext uri="{BB962C8B-B14F-4D97-AF65-F5344CB8AC3E}">
        <p14:creationId xmlns:p14="http://schemas.microsoft.com/office/powerpoint/2010/main" val="1358561514"/>
      </p:ext>
    </p:extLst>
  </p:cSld>
  <p:clrMapOvr>
    <a:masterClrMapping/>
  </p:clrMapOvr>
  <p:hf hd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Tree>
    <p:extLst>
      <p:ext uri="{BB962C8B-B14F-4D97-AF65-F5344CB8AC3E}">
        <p14:creationId xmlns:p14="http://schemas.microsoft.com/office/powerpoint/2010/main" val="3881996420"/>
      </p:ext>
    </p:extLst>
  </p:cSld>
  <p:clrMapOvr>
    <a:masterClrMapping/>
  </p:clrMapOvr>
  <p:hf hd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2"/>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040576342"/>
      </p:ext>
    </p:extLst>
  </p:cSld>
  <p:clrMapOvr>
    <a:masterClrMapping/>
  </p:clrMapOvr>
  <p:hf hd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10374924" cy="9049982"/>
          </a:xfrm>
        </p:spPr>
        <p:txBody>
          <a:bodyPr/>
          <a:lstStyle>
            <a:lvl1pPr marL="234944" indent="-234944">
              <a:tabLst/>
              <a:defRPr>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267594889"/>
      </p:ext>
    </p:extLst>
  </p:cSld>
  <p:clrMapOvr>
    <a:masterClrMapping/>
  </p:clrMapOvr>
  <p:hf hd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1500"/>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3211101788"/>
      </p:ext>
    </p:extLst>
  </p:cSld>
  <p:clrMapOvr>
    <a:masterClrMapping/>
  </p:clrMapOvr>
  <p:hf hd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457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9601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06715356"/>
      </p:ext>
    </p:extLst>
  </p:cSld>
  <p:clrMapOvr>
    <a:masterClrMapping/>
  </p:clrMapOvr>
  <p:hf hd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5"/>
            <a:ext cx="8229600" cy="718596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8"/>
            <a:ext cx="8229600" cy="7185958"/>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89880784"/>
      </p:ext>
    </p:extLst>
  </p:cSld>
  <p:clrMapOvr>
    <a:masterClrMapping/>
  </p:clrMapOvr>
  <p:hf hd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atin typeface="+mn-lt"/>
              </a:defRPr>
            </a:lvl1pPr>
          </a:lstStyle>
          <a:p>
            <a:r>
              <a:rPr lang="en-US">
                <a:solidFill>
                  <a:srgbClr val="000000"/>
                </a:solidFill>
              </a:rPr>
              <a:t>Think 2018 / DOC ID / Month XX, 2018 / © 2018 IBM Corporation</a:t>
            </a:r>
          </a:p>
        </p:txBody>
      </p:sp>
      <p:sp>
        <p:nvSpPr>
          <p:cNvPr id="6" name="Content Placeholder 5"/>
          <p:cNvSpPr>
            <a:spLocks noGrp="1"/>
          </p:cNvSpPr>
          <p:nvPr>
            <p:ph sz="quarter" idx="12"/>
          </p:nvPr>
        </p:nvSpPr>
        <p:spPr>
          <a:xfrm>
            <a:off x="457200" y="1992883"/>
            <a:ext cx="8229600" cy="7382043"/>
          </a:xfrm>
        </p:spPr>
        <p:txBody>
          <a:bodyPr/>
          <a:lstStyle>
            <a:lvl1pPr>
              <a:defRPr sz="4800"/>
            </a:lvl1pPr>
          </a:lstStyle>
          <a:p>
            <a:pPr lvl="0"/>
            <a:r>
              <a:rPr lang="en-US" dirty="0"/>
              <a:t>Edit Master text styles</a:t>
            </a:r>
          </a:p>
        </p:txBody>
      </p:sp>
      <p:sp>
        <p:nvSpPr>
          <p:cNvPr id="8" name="Content Placeholder 7"/>
          <p:cNvSpPr>
            <a:spLocks noGrp="1"/>
          </p:cNvSpPr>
          <p:nvPr>
            <p:ph sz="quarter" idx="13"/>
          </p:nvPr>
        </p:nvSpPr>
        <p:spPr>
          <a:xfrm>
            <a:off x="9601200" y="2235367"/>
            <a:ext cx="8229600" cy="7139559"/>
          </a:xfrm>
        </p:spPr>
        <p:txBody>
          <a:bodyPr/>
          <a:lstStyle>
            <a:lvl1pPr>
              <a:defRPr sz="28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38938626"/>
      </p:ext>
    </p:extLst>
  </p:cSld>
  <p:clrMapOvr>
    <a:masterClrMapping/>
  </p:clrMapOvr>
  <p:hf hd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6"/>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14173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52673215"/>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mB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6F4E-FDA2-9D43-9960-60F88E64B53F}"/>
              </a:ext>
            </a:extLst>
          </p:cNvPr>
          <p:cNvSpPr>
            <a:spLocks noGrp="1"/>
          </p:cNvSpPr>
          <p:nvPr>
            <p:ph type="body" sz="quarter" idx="13"/>
          </p:nvPr>
        </p:nvSpPr>
        <p:spPr>
          <a:xfrm>
            <a:off x="54733825" y="0"/>
            <a:ext cx="47021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9269076D-54DB-8144-8DD5-39FEBED4BA73}"/>
              </a:ext>
            </a:extLst>
          </p:cNvPr>
          <p:cNvSpPr>
            <a:spLocks noGrp="1"/>
          </p:cNvSpPr>
          <p:nvPr>
            <p:ph type="body" sz="quarter" idx="14" hasCustomPrompt="1"/>
          </p:nvPr>
        </p:nvSpPr>
        <p:spPr>
          <a:xfrm>
            <a:off x="60121800" y="0"/>
            <a:ext cx="4702175" cy="6426200"/>
          </a:xfrm>
        </p:spPr>
        <p:txBody>
          <a:bodyPr/>
          <a:lstStyle/>
          <a:p>
            <a:pPr lvl="4"/>
            <a:r>
              <a:rPr lang="en-US" dirty="0"/>
              <a:t>Fifth level</a:t>
            </a:r>
          </a:p>
        </p:txBody>
      </p:sp>
      <p:sp>
        <p:nvSpPr>
          <p:cNvPr id="10" name="Text Placeholder 9">
            <a:extLst>
              <a:ext uri="{FF2B5EF4-FFF2-40B4-BE49-F238E27FC236}">
                <a16:creationId xmlns:a16="http://schemas.microsoft.com/office/drawing/2014/main" id="{1E28B2F3-44B4-CA49-9DC8-3F3474DFEFFD}"/>
              </a:ext>
            </a:extLst>
          </p:cNvPr>
          <p:cNvSpPr>
            <a:spLocks noGrp="1"/>
          </p:cNvSpPr>
          <p:nvPr>
            <p:ph type="body" sz="quarter" idx="15"/>
          </p:nvPr>
        </p:nvSpPr>
        <p:spPr>
          <a:xfrm>
            <a:off x="54490761" y="5011737"/>
            <a:ext cx="5498394" cy="4268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0">
            <a:extLst>
              <a:ext uri="{FF2B5EF4-FFF2-40B4-BE49-F238E27FC236}">
                <a16:creationId xmlns:a16="http://schemas.microsoft.com/office/drawing/2014/main" id="{193352E4-1B77-4341-A3AC-E66DB541CE0D}"/>
              </a:ext>
            </a:extLst>
          </p:cNvPr>
          <p:cNvSpPr>
            <a:spLocks noGrp="1"/>
          </p:cNvSpPr>
          <p:nvPr>
            <p:ph type="title"/>
          </p:nvPr>
        </p:nvSpPr>
        <p:spPr>
          <a:xfrm>
            <a:off x="57398412" y="5621528"/>
            <a:ext cx="8266175" cy="1609344"/>
          </a:xfrm>
        </p:spPr>
        <p:txBody>
          <a:bodyPr/>
          <a:lstStyle>
            <a:lvl1pPr>
              <a:defRPr sz="4800"/>
            </a:lvl1pPr>
          </a:lstStyle>
          <a:p>
            <a:r>
              <a:rPr lang="en-US" dirty="0"/>
              <a:t>Click to edit Master title style</a:t>
            </a:r>
          </a:p>
        </p:txBody>
      </p:sp>
      <p:sp>
        <p:nvSpPr>
          <p:cNvPr id="5" name="Text Placeholder 4">
            <a:extLst>
              <a:ext uri="{FF2B5EF4-FFF2-40B4-BE49-F238E27FC236}">
                <a16:creationId xmlns:a16="http://schemas.microsoft.com/office/drawing/2014/main" id="{88E71DB1-D88B-3B47-99F0-F41D2040A271}"/>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157260512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717833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92169725"/>
      </p:ext>
    </p:extLst>
  </p:cSld>
  <p:clrMapOvr>
    <a:masterClrMapping/>
  </p:clrMapOvr>
  <p:hf hdr="0" dt="0"/>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4"/>
          </p:nvPr>
        </p:nvSpPr>
        <p:spPr>
          <a:xfrm>
            <a:off x="457200" y="2196593"/>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96593"/>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7602225"/>
      </p:ext>
    </p:extLst>
  </p:cSld>
  <p:clrMapOvr>
    <a:masterClrMapping/>
  </p:clrMapOvr>
  <p:hf hdr="0" dt="0"/>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10" name="Text Placeholder 9"/>
          <p:cNvSpPr>
            <a:spLocks noGrp="1"/>
          </p:cNvSpPr>
          <p:nvPr>
            <p:ph type="body" sz="quarter" idx="16"/>
          </p:nvPr>
        </p:nvSpPr>
        <p:spPr>
          <a:xfrm>
            <a:off x="14173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0021425"/>
      </p:ext>
    </p:extLst>
  </p:cSld>
  <p:clrMapOvr>
    <a:masterClrMapping/>
  </p:clrMapOvr>
  <p:hf hdr="0" dt="0"/>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a:solidFill>
                <a:srgbClr val="FFFFFF"/>
              </a:solidFill>
              <a:latin typeface="IBM Plex Sans" panose="020B0503050203000203" pitchFamily="34" charset="0"/>
              <a:cs typeface="Arial"/>
            </a:endParaRPr>
          </a:p>
        </p:txBody>
      </p:sp>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251510"/>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771403984"/>
      </p:ext>
    </p:extLst>
  </p:cSld>
  <p:clrMapOvr>
    <a:masterClrMapping/>
  </p:clrMapOvr>
  <p:hf hdr="0" dt="0"/>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2239983482"/>
      </p:ext>
    </p:extLst>
  </p:cSld>
  <p:clrMapOvr>
    <a:masterClrMapping/>
  </p:clrMapOvr>
  <p:hf hdr="0" dt="0"/>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843110847"/>
      </p:ext>
    </p:extLst>
  </p:cSld>
  <p:clrMapOvr>
    <a:masterClrMapping/>
  </p:clrMapOvr>
  <p:hf hdr="0" dt="0"/>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574594702"/>
      </p:ext>
    </p:extLst>
  </p:cSld>
  <p:clrMapOvr>
    <a:masterClrMapping/>
  </p:clrMapOvr>
  <p:hf hdr="0" dt="0"/>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366101"/>
            <a:ext cx="8229600" cy="600630"/>
          </a:xfrm>
        </p:spPr>
        <p:txBody>
          <a:bodyPr/>
          <a:lstStyle>
            <a:lvl1pPr>
              <a:defRPr sz="3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6983923"/>
          </a:xfrm>
        </p:spPr>
        <p:txBody>
          <a:bodyPr/>
          <a:lstStyle>
            <a:lvl1pPr>
              <a:defRPr sz="32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Tree>
    <p:extLst>
      <p:ext uri="{BB962C8B-B14F-4D97-AF65-F5344CB8AC3E}">
        <p14:creationId xmlns:p14="http://schemas.microsoft.com/office/powerpoint/2010/main" val="3055730572"/>
      </p:ext>
    </p:extLst>
  </p:cSld>
  <p:clrMapOvr>
    <a:masterClrMapping/>
  </p:clrMapOvr>
  <p:hf hdr="0" dt="0"/>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5"/>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743743820"/>
      </p:ext>
    </p:extLst>
  </p:cSld>
  <p:clrMapOvr>
    <a:masterClrMapping/>
  </p:clrMapOvr>
  <p:hf hdr="0" dt="0"/>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dirty="0"/>
              <a:t>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4" name="Content Placeholder 13"/>
          <p:cNvSpPr>
            <a:spLocks noGrp="1"/>
          </p:cNvSpPr>
          <p:nvPr>
            <p:ph sz="quarter" idx="17"/>
          </p:nvPr>
        </p:nvSpPr>
        <p:spPr>
          <a:xfrm>
            <a:off x="9144005"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4273759538"/>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9562855" y="5979432"/>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mB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B89649B0-1896-0542-A708-EBC9AE19FF43}"/>
              </a:ext>
            </a:extLst>
          </p:cNvPr>
          <p:cNvSpPr>
            <a:spLocks noGrp="1"/>
          </p:cNvSpPr>
          <p:nvPr>
            <p:ph type="body" sz="quarter" idx="14"/>
          </p:nvPr>
        </p:nvSpPr>
        <p:spPr>
          <a:xfrm>
            <a:off x="54602063" y="476250"/>
            <a:ext cx="49641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F107F5-C83E-5942-B99D-40CA127F3CB5}"/>
              </a:ext>
            </a:extLst>
          </p:cNvPr>
          <p:cNvSpPr>
            <a:spLocks noGrp="1"/>
          </p:cNvSpPr>
          <p:nvPr>
            <p:ph type="body" sz="quarter" idx="15" hasCustomPrompt="1"/>
          </p:nvPr>
        </p:nvSpPr>
        <p:spPr>
          <a:xfrm>
            <a:off x="60807600" y="476250"/>
            <a:ext cx="4964112"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E0E7524F-7F19-7549-B6CB-3C3BC231A309}"/>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51315477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2768586473"/>
      </p:ext>
    </p:extLst>
  </p:cSld>
  <p:clrMapOvr>
    <a:masterClrMapping/>
  </p:clrMapOvr>
  <p:hf hdr="0" dt="0"/>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194912745"/>
      </p:ext>
    </p:extLst>
  </p:cSld>
  <p:clrMapOvr>
    <a:masterClrMapping/>
  </p:clrMapOvr>
  <p:hf hd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82476292"/>
      </p:ext>
    </p:extLst>
  </p:cSld>
  <p:clrMapOvr>
    <a:masterClrMapping/>
  </p:clrMapOvr>
  <p:hf hd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06926659"/>
      </p:ext>
    </p:extLst>
  </p:cSld>
  <p:clrMapOvr>
    <a:masterClrMapping/>
  </p:clrMapOvr>
  <p:hf hd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5029200" y="1334737"/>
            <a:ext cx="12801600" cy="7655658"/>
          </a:xfrm>
        </p:spPr>
        <p:txBody>
          <a:bodyPr/>
          <a:lstStyle>
            <a:lvl1pPr>
              <a:defRPr/>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23635866"/>
      </p:ext>
    </p:extLst>
  </p:cSld>
  <p:clrMapOvr>
    <a:masterClrMapping/>
  </p:clrMapOvr>
  <p:hf hdr="0" dt="0"/>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2492322"/>
      </p:ext>
    </p:extLst>
  </p:cSld>
  <p:clrMapOvr>
    <a:masterClrMapping/>
  </p:clrMapOvr>
  <p:hf hdr="0" dt="0"/>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9144000" y="0"/>
            <a:ext cx="9144000" cy="10296525"/>
          </a:xfrm>
        </p:spPr>
        <p:txBody>
          <a:bodyPr/>
          <a:lstStyle>
            <a:lvl1pPr>
              <a:defRPr/>
            </a:lvl1pPr>
          </a:lstStyle>
          <a:p>
            <a:r>
              <a:rPr lang="en-US"/>
              <a:t>Click icon to add picture</a:t>
            </a:r>
          </a:p>
        </p:txBody>
      </p:sp>
    </p:spTree>
    <p:extLst>
      <p:ext uri="{BB962C8B-B14F-4D97-AF65-F5344CB8AC3E}">
        <p14:creationId xmlns:p14="http://schemas.microsoft.com/office/powerpoint/2010/main" val="3080194018"/>
      </p:ext>
    </p:extLst>
  </p:cSld>
  <p:clrMapOvr>
    <a:masterClrMapping/>
  </p:clrMapOvr>
  <p:hf hdr="0" dt="0"/>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9400784" y="2105067"/>
            <a:ext cx="8430016" cy="6919265"/>
          </a:xfrm>
        </p:spPr>
        <p:txBody>
          <a:bodyPr/>
          <a:lstStyle>
            <a:lvl1pPr marL="234944" indent="-234944">
              <a:tabLst/>
              <a:defRPr sz="4800"/>
            </a:lvl1pPr>
            <a:lvl2pPr marL="0" indent="0">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2225991"/>
      </p:ext>
    </p:extLst>
  </p:cSld>
  <p:clrMapOvr>
    <a:masterClrMapping/>
  </p:clrMapOvr>
  <p:hf hdr="0" dt="0"/>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384407"/>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6"/>
          <p:cNvSpPr>
            <a:spLocks noGrp="1"/>
          </p:cNvSpPr>
          <p:nvPr>
            <p:ph type="tbl" sz="quarter" idx="13"/>
          </p:nvPr>
        </p:nvSpPr>
        <p:spPr>
          <a:xfrm>
            <a:off x="5029200" y="451269"/>
            <a:ext cx="12801600" cy="9203314"/>
          </a:xfrm>
        </p:spPr>
        <p:txBody>
          <a:bodyPr/>
          <a:lstStyle>
            <a:lvl1pPr>
              <a:defRPr/>
            </a:lvl1pPr>
          </a:lstStyle>
          <a:p>
            <a:r>
              <a:rPr lang="en-US"/>
              <a:t>Click icon to add table</a:t>
            </a:r>
          </a:p>
        </p:txBody>
      </p:sp>
    </p:spTree>
    <p:extLst>
      <p:ext uri="{BB962C8B-B14F-4D97-AF65-F5344CB8AC3E}">
        <p14:creationId xmlns:p14="http://schemas.microsoft.com/office/powerpoint/2010/main" val="773908727"/>
      </p:ext>
    </p:extLst>
  </p:cSld>
  <p:clrMapOvr>
    <a:masterClrMapping/>
  </p:clrMapOvr>
  <p:hf hdr="0" dt="0"/>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1193195635"/>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L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5ACED15-32EF-9E40-8E14-B9688DDB7E1B}"/>
              </a:ext>
            </a:extLst>
          </p:cNvPr>
          <p:cNvSpPr>
            <a:spLocks noGrp="1"/>
          </p:cNvSpPr>
          <p:nvPr>
            <p:ph type="body" sz="quarter" idx="12"/>
          </p:nvPr>
        </p:nvSpPr>
        <p:spPr>
          <a:xfrm>
            <a:off x="55125938" y="476250"/>
            <a:ext cx="62690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57E71F0B-4E99-BD4A-B568-E1F66AF29402}"/>
              </a:ext>
            </a:extLst>
          </p:cNvPr>
          <p:cNvSpPr>
            <a:spLocks noGrp="1"/>
          </p:cNvSpPr>
          <p:nvPr>
            <p:ph type="body" sz="quarter" idx="13" hasCustomPrompt="1"/>
          </p:nvPr>
        </p:nvSpPr>
        <p:spPr>
          <a:xfrm>
            <a:off x="62103000" y="476250"/>
            <a:ext cx="6269037" cy="7226300"/>
          </a:xfrm>
        </p:spPr>
        <p:txBody>
          <a:bodyPr/>
          <a:lstStyle/>
          <a:p>
            <a:pPr lvl="4"/>
            <a:r>
              <a:rPr lang="en-US" dirty="0"/>
              <a:t>Fifth level</a:t>
            </a:r>
          </a:p>
        </p:txBody>
      </p:sp>
    </p:spTree>
    <p:extLst>
      <p:ext uri="{BB962C8B-B14F-4D97-AF65-F5344CB8AC3E}">
        <p14:creationId xmlns:p14="http://schemas.microsoft.com/office/powerpoint/2010/main" val="451276356"/>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2064911"/>
      </p:ext>
    </p:extLst>
  </p:cSld>
  <p:clrMapOvr>
    <a:masterClrMapping/>
  </p:clrMapOvr>
  <p:hf hdr="0" dt="0"/>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152" algn="dec"/>
              </a:tabLst>
              <a:defRPr sz="2200"/>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p:txBody>
      </p:sp>
    </p:spTree>
    <p:extLst>
      <p:ext uri="{BB962C8B-B14F-4D97-AF65-F5344CB8AC3E}">
        <p14:creationId xmlns:p14="http://schemas.microsoft.com/office/powerpoint/2010/main" val="2146532292"/>
      </p:ext>
    </p:extLst>
  </p:cSld>
  <p:clrMapOvr>
    <a:masterClrMapping/>
  </p:clrMapOvr>
  <p:hf hdr="0" dt="0"/>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851906" y="4376352"/>
            <a:ext cx="2584188" cy="1053168"/>
          </a:xfrm>
          <a:prstGeom prst="rect">
            <a:avLst/>
          </a:prstGeom>
        </p:spPr>
      </p:pic>
    </p:spTree>
    <p:extLst>
      <p:ext uri="{BB962C8B-B14F-4D97-AF65-F5344CB8AC3E}">
        <p14:creationId xmlns:p14="http://schemas.microsoft.com/office/powerpoint/2010/main" val="490363015"/>
      </p:ext>
    </p:extLst>
  </p:cSld>
  <p:clrMapOvr>
    <a:masterClrMapping/>
  </p:clrMapOvr>
  <p:hf hdr="0" dt="0"/>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1_T3_Bar Gray90_Left">
    <p:bg>
      <p:bgPr>
        <a:solidFill>
          <a:srgbClr val="EBEBEB"/>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4572000" cy="10296525"/>
          </a:xfrm>
          <a:prstGeom prst="rect">
            <a:avLst/>
          </a:prstGeom>
          <a:solidFill>
            <a:srgbClr val="C9DEFF"/>
          </a:solidFill>
        </p:spPr>
        <p:txBody>
          <a:bodyPr wrap="square" lIns="0" tIns="0" rIns="0" bIns="0" rtlCol="0" anchor="ctr">
            <a:noAutofit/>
          </a:bodyPr>
          <a:lstStyle/>
          <a:p>
            <a:pPr algn="ctr"/>
            <a:endParaRPr lang="en-US" sz="2400" err="1">
              <a:solidFill>
                <a:srgbClr val="FFFFFF"/>
              </a:solidFill>
              <a:latin typeface="IBM Plex Sans" panose="020B0503050000000000" pitchFamily="34" charset="0"/>
              <a:cs typeface="Arial"/>
            </a:endParaRP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baseline="0">
                <a:solidFill>
                  <a:schemeClr val="tx1"/>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3532586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userDrawn="1">
  <p:cSld name="Title Only - Black Bkgd">
    <p:bg>
      <p:bgPr>
        <a:solidFill>
          <a:srgbClr val="01020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4" name="Footer Placeholder 3"/>
          <p:cNvSpPr>
            <a:spLocks noGrp="1"/>
          </p:cNvSpPr>
          <p:nvPr>
            <p:ph type="ftr" sz="quarter" idx="10"/>
          </p:nvPr>
        </p:nvSpPr>
        <p:spPr/>
        <p:txBody>
          <a:bodyPr/>
          <a:lstStyle>
            <a:lvl1pPr>
              <a:defRPr/>
            </a:lvl1pPr>
          </a:lstStyle>
          <a:p>
            <a:pPr defTabSz="1234408">
              <a:lnSpc>
                <a:spcPct val="90000"/>
              </a:lnSpc>
              <a:spcBef>
                <a:spcPts val="1080"/>
              </a:spcBef>
              <a:buClr>
                <a:srgbClr val="1D3649"/>
              </a:buClr>
            </a:pPr>
            <a:endParaRPr lang="en-US">
              <a:solidFill>
                <a:srgbClr val="FFFFFF"/>
              </a:solidFill>
            </a:endParaRPr>
          </a:p>
        </p:txBody>
      </p:sp>
    </p:spTree>
    <p:extLst>
      <p:ext uri="{BB962C8B-B14F-4D97-AF65-F5344CB8AC3E}">
        <p14:creationId xmlns:p14="http://schemas.microsoft.com/office/powerpoint/2010/main" val="2445913625"/>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userDrawn="1">
  <p:cSld name="T6_Bar_Gray70_Left">
    <p:bg>
      <p:bgPr>
        <a:solidFill>
          <a:srgbClr val="EBEBEB"/>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4572000" cy="10296525"/>
          </a:xfrm>
          <a:prstGeom prst="rect">
            <a:avLst/>
          </a:prstGeom>
          <a:solidFill>
            <a:srgbClr val="565656"/>
          </a:solidFill>
        </p:spPr>
        <p:txBody>
          <a:bodyPr wrap="square" lIns="0" tIns="0" rIns="0" bIns="0" rtlCol="0" anchor="ctr">
            <a:noAutofit/>
          </a:bodyPr>
          <a:lstStyle/>
          <a:p>
            <a:pPr algn="ctr"/>
            <a:endParaRPr lang="en-US" sz="2400" err="1">
              <a:solidFill>
                <a:srgbClr val="000000"/>
              </a:solidFill>
              <a:latin typeface="Arial"/>
              <a:cs typeface="Arial"/>
            </a:endParaRPr>
          </a:p>
        </p:txBody>
      </p:sp>
      <p:sp>
        <p:nvSpPr>
          <p:cNvPr id="3" name="Slide Number Placeholder 2"/>
          <p:cNvSpPr>
            <a:spLocks noGrp="1"/>
          </p:cNvSpPr>
          <p:nvPr>
            <p:ph type="sldNum" sz="quarter" idx="10"/>
          </p:nvPr>
        </p:nvSpPr>
        <p:spPr/>
        <p:txBody>
          <a:body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p>
            <a:r>
              <a:rPr lang="en-US">
                <a:solidFill>
                  <a:srgbClr val="000000"/>
                </a:solidFill>
              </a:rPr>
              <a:t>Think 2018 / DOC ID / Month XX, 2018 / © 2018 IBM Corporation</a:t>
            </a:r>
          </a:p>
        </p:txBody>
      </p:sp>
      <p:sp>
        <p:nvSpPr>
          <p:cNvPr id="7"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a:solidFill>
                  <a:schemeClr val="bg2"/>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4122211622"/>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pic>
        <p:nvPicPr>
          <p:cNvPr id="7"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9"/>
            <a:ext cx="1043178" cy="413964"/>
          </a:xfrm>
          <a:prstGeom prst="rect">
            <a:avLst/>
          </a:prstGeom>
        </p:spPr>
      </p:pic>
      <p:pic>
        <p:nvPicPr>
          <p:cNvPr id="5" name="Picture 4" descr="A close up of a sign&#10;&#10;Description automatically generated">
            <a:extLst>
              <a:ext uri="{FF2B5EF4-FFF2-40B4-BE49-F238E27FC236}">
                <a16:creationId xmlns:a16="http://schemas.microsoft.com/office/drawing/2014/main" id="{12BF3DF0-A4FA-1B4D-A22E-33CA6AF706F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57199" y="9100788"/>
            <a:ext cx="803712" cy="712693"/>
          </a:xfrm>
          <a:prstGeom prst="rect">
            <a:avLst/>
          </a:prstGeom>
        </p:spPr>
      </p:pic>
    </p:spTree>
    <p:extLst>
      <p:ext uri="{BB962C8B-B14F-4D97-AF65-F5344CB8AC3E}">
        <p14:creationId xmlns:p14="http://schemas.microsoft.com/office/powerpoint/2010/main" val="4276367995"/>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5426839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32559445"/>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526309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8" name="Text Placeholder 1"/>
          <p:cNvSpPr>
            <a:spLocks noGrp="1"/>
          </p:cNvSpPr>
          <p:nvPr>
            <p:ph type="body" sz="quarter" idx="13"/>
          </p:nvPr>
        </p:nvSpPr>
        <p:spPr>
          <a:xfrm>
            <a:off x="54139129"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1C169A08-ED1F-744D-898A-36677ED76EC1}"/>
              </a:ext>
            </a:extLst>
          </p:cNvPr>
          <p:cNvSpPr>
            <a:spLocks noGrp="1"/>
          </p:cNvSpPr>
          <p:nvPr>
            <p:ph type="title" hasCustomPrompt="1"/>
          </p:nvPr>
        </p:nvSpPr>
        <p:spPr>
          <a:xfrm>
            <a:off x="391748" y="2464047"/>
            <a:ext cx="13781451" cy="3962153"/>
          </a:xfrm>
        </p:spPr>
        <p:txBody>
          <a:bodyPr/>
          <a:lstStyle>
            <a:lvl1pPr>
              <a:defRPr sz="4800"/>
            </a:lvl1pPr>
          </a:lstStyle>
          <a:p>
            <a:r>
              <a:rPr lang="en-US" dirty="0"/>
              <a:t>Change this type size to 96 </a:t>
            </a:r>
            <a:br>
              <a:rPr lang="en-US" dirty="0"/>
            </a:br>
            <a:r>
              <a:rPr lang="en-US" dirty="0"/>
              <a:t>before typing your headline</a:t>
            </a:r>
          </a:p>
        </p:txBody>
      </p:sp>
    </p:spTree>
    <p:extLst>
      <p:ext uri="{BB962C8B-B14F-4D97-AF65-F5344CB8AC3E}">
        <p14:creationId xmlns:p14="http://schemas.microsoft.com/office/powerpoint/2010/main" val="282285821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7" name="Picture Placeholder">
            <a:extLst>
              <a:ext uri="{C183D7F6-B498-43B3-948B-1728B52AA6E4}">
                <adec:decorative xmlns:adec="http://schemas.microsoft.com/office/drawing/2017/decorative" val="1"/>
              </a:ext>
            </a:extLst>
          </p:cNvPr>
          <p:cNvSpPr>
            <a:spLocks noGrp="1"/>
          </p:cNvSpPr>
          <p:nvPr>
            <p:ph type="pic" sz="quarter" idx="13"/>
          </p:nvPr>
        </p:nvSpPr>
        <p:spPr>
          <a:xfrm>
            <a:off x="9144001" y="0"/>
            <a:ext cx="9144002" cy="10296525"/>
          </a:xfrm>
        </p:spPr>
        <p:txBody>
          <a:bodyPr lIns="91440" tIns="91440" rIns="91440" bIns="91440"/>
          <a:lstStyle>
            <a:lvl1pPr>
              <a:defRPr baseline="0"/>
            </a:lvl1pPr>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236567493"/>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274324" y="183049"/>
            <a:ext cx="17556344" cy="8816876"/>
          </a:xfrm>
        </p:spPr>
        <p:txBody>
          <a:bodyPr/>
          <a:lstStyle>
            <a:lvl1pPr>
              <a:defRPr sz="19196" b="1" i="0">
                <a:latin typeface="IBM Plex Sans" panose="020B0503050203000203" pitchFamily="34" charset="0"/>
              </a:defRPr>
            </a:lvl1pPr>
          </a:lstStyle>
          <a:p>
            <a:r>
              <a:rPr lang="en-US"/>
              <a:t>Click to edit Master title style</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60230957"/>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11125070"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52770684"/>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9582912" y="402709"/>
            <a:ext cx="8247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78188476"/>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p:cNvSpPr>
            <a:spLocks noGrp="1"/>
          </p:cNvSpPr>
          <p:nvPr>
            <p:ph type="body" sz="quarter" idx="12"/>
          </p:nvPr>
        </p:nvSpPr>
        <p:spPr>
          <a:xfrm>
            <a:off x="9582916" y="2489471"/>
            <a:ext cx="824775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1478525"/>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7" name="Content Placeholder"/>
          <p:cNvSpPr>
            <a:spLocks noGrp="1"/>
          </p:cNvSpPr>
          <p:nvPr>
            <p:ph sz="quarter" idx="13"/>
          </p:nvPr>
        </p:nvSpPr>
        <p:spPr>
          <a:xfrm>
            <a:off x="420624" y="2434556"/>
            <a:ext cx="8284464" cy="6565369"/>
          </a:xfrm>
        </p:spPr>
        <p:txBody>
          <a:bodyPr/>
          <a:lstStyle>
            <a:lvl1pPr>
              <a:defRPr sz="4799"/>
            </a:lvl1pPr>
          </a:lstStyle>
          <a:p>
            <a:pPr lvl="0"/>
            <a:r>
              <a:rPr lang="en-US"/>
              <a:t>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34431085"/>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82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4154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95115281"/>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651829987"/>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9582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p:cNvSpPr>
            <a:spLocks noGrp="1"/>
          </p:cNvSpPr>
          <p:nvPr>
            <p:ph type="body" sz="quarter" idx="13"/>
          </p:nvPr>
        </p:nvSpPr>
        <p:spPr>
          <a:xfrm>
            <a:off x="14154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165177170"/>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8284328" cy="8597217"/>
          </a:xfrm>
        </p:spPr>
        <p:txBody>
          <a:bodyPr/>
          <a:lstStyle>
            <a:lvl1pPr>
              <a:defRPr>
                <a:latin typeface="IBM Plex Sans" panose="020B0503050203000203" pitchFamily="34" charset="0"/>
              </a:defRPr>
            </a:lvl1pPr>
          </a:lstStyle>
          <a:p>
            <a:r>
              <a:rPr lang="en-US"/>
              <a:t>Click to edit Master title style</a:t>
            </a:r>
            <a:endParaRPr lang="en-US" dirty="0"/>
          </a:p>
        </p:txBody>
      </p:sp>
      <p:sp>
        <p:nvSpPr>
          <p:cNvPr id="7" name="Cool gray 10 rectangle">
            <a:extLst>
              <a:ext uri="{FF2B5EF4-FFF2-40B4-BE49-F238E27FC236}">
                <a16:creationId xmlns:a16="http://schemas.microsoft.com/office/drawing/2014/main" id="{838ABCAC-D266-7244-9068-DAD3FE4E7CA7}"/>
              </a:ext>
              <a:ext uri="{C183D7F6-B498-43B3-948B-1728B52AA6E4}">
                <adec:decorative xmlns:adec="http://schemas.microsoft.com/office/drawing/2017/decorative" val="1"/>
              </a:ext>
            </a:extLst>
          </p:cNvPr>
          <p:cNvSpPr/>
          <p:nvPr userDrawn="1"/>
        </p:nvSpPr>
        <p:spPr>
          <a:xfrm>
            <a:off x="9144001" y="0"/>
            <a:ext cx="9144002" cy="10296525"/>
          </a:xfrm>
          <a:prstGeom prst="rect">
            <a:avLst/>
          </a:prstGeom>
          <a:solidFill>
            <a:srgbClr val="F3F3F3"/>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defRPr>
                <a:solidFill>
                  <a:schemeClr val="tx1"/>
                </a:solidFill>
                <a:latin typeface="IBM Plex Sans" panose="020B0503050203000203" pitchFamily="34" charset="0"/>
              </a:defRPr>
            </a:lvl1pPr>
            <a:lvl2pPr>
              <a:buClr>
                <a:schemeClr val="tx1"/>
              </a:buClr>
              <a:defRPr>
                <a:solidFill>
                  <a:schemeClr val="tx1"/>
                </a:solidFill>
                <a:latin typeface="IBM Plex Sans" panose="020B0503050203000203" pitchFamily="34" charset="0"/>
              </a:defRPr>
            </a:lvl2pPr>
            <a:lvl3pPr>
              <a:buClr>
                <a:schemeClr val="tx1"/>
              </a:buClr>
              <a:defRPr>
                <a:solidFill>
                  <a:schemeClr val="tx1"/>
                </a:solidFill>
                <a:latin typeface="IBM Plex Sans" panose="020B0503050203000203" pitchFamily="34" charset="0"/>
              </a:defRPr>
            </a:lvl3pPr>
            <a:lvl4pPr>
              <a:buClr>
                <a:schemeClr val="tx1"/>
              </a:buClr>
              <a:defRPr>
                <a:solidFill>
                  <a:schemeClr val="tx1"/>
                </a:solidFill>
                <a:latin typeface="IBM Plex Sans" panose="020B0503050203000203" pitchFamily="34" charset="0"/>
              </a:defRPr>
            </a:lvl4pPr>
            <a:lvl5pPr>
              <a:buClr>
                <a:schemeClr val="tx1"/>
              </a:buClr>
              <a:defRPr>
                <a:solidFill>
                  <a:schemeClr val="tx1"/>
                </a:solidFill>
                <a:latin typeface="IBM Plex Sans" panose="020B050305020300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011049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Tree>
    <p:extLst>
      <p:ext uri="{BB962C8B-B14F-4D97-AF65-F5344CB8AC3E}">
        <p14:creationId xmlns:p14="http://schemas.microsoft.com/office/powerpoint/2010/main" val="1523742873"/>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15399439"/>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97410237"/>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26690870"/>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2" name="Content Placeholder 3"/>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05600265"/>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p:nvPr>
        </p:nvSpPr>
        <p:spPr>
          <a:xfrm>
            <a:off x="1" y="-1"/>
            <a:ext cx="9144002" cy="5148264"/>
          </a:xfrm>
          <a:solidFill>
            <a:srgbClr val="0530AD"/>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7" name="Content Placeholder 3"/>
          <p:cNvSpPr>
            <a:spLocks noGrp="1"/>
          </p:cNvSpPr>
          <p:nvPr>
            <p:ph sz="quarter" idx="20"/>
          </p:nvPr>
        </p:nvSpPr>
        <p:spPr>
          <a:xfrm>
            <a:off x="1" y="5145087"/>
            <a:ext cx="9144002" cy="5151439"/>
          </a:xfrm>
          <a:solidFill>
            <a:schemeClr val="tx1"/>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4"/>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13346365"/>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p:nvPr>
        </p:nvSpPr>
        <p:spPr>
          <a:xfrm>
            <a:off x="2" y="-1"/>
            <a:ext cx="18288000" cy="5143685"/>
          </a:xfrm>
          <a:noFill/>
        </p:spPr>
        <p:txBody>
          <a:bodyPr lIns="182880" tIns="164592" rIns="228600" bIns="228600"/>
          <a:lstStyle>
            <a:lvl1pPr>
              <a:defRPr sz="9597"/>
            </a:lvl1pPr>
          </a:lstStyle>
          <a:p>
            <a:r>
              <a:rPr lang="en-US"/>
              <a:t>Click to edit Master title style</a:t>
            </a:r>
            <a:endParaRPr lang="en-US" dirty="0"/>
          </a:p>
        </p:txBody>
      </p:sp>
      <p:sp>
        <p:nvSpPr>
          <p:cNvPr id="7" name="Content Placeholder 1"/>
          <p:cNvSpPr>
            <a:spLocks noGrp="1"/>
          </p:cNvSpPr>
          <p:nvPr>
            <p:ph sz="quarter" idx="20"/>
          </p:nvPr>
        </p:nvSpPr>
        <p:spPr>
          <a:xfrm>
            <a:off x="0" y="5145087"/>
            <a:ext cx="4572000" cy="5151439"/>
          </a:xfrm>
          <a:solidFill>
            <a:srgbClr val="061F80"/>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2"/>
          <p:cNvSpPr>
            <a:spLocks noGrp="1"/>
          </p:cNvSpPr>
          <p:nvPr>
            <p:ph sz="quarter" idx="19"/>
          </p:nvPr>
        </p:nvSpPr>
        <p:spPr>
          <a:xfrm>
            <a:off x="4572003" y="5145087"/>
            <a:ext cx="4572000" cy="5151439"/>
          </a:xfrm>
          <a:solidFill>
            <a:srgbClr val="054ADA"/>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6" name="Content Placeholder 3"/>
          <p:cNvSpPr>
            <a:spLocks noGrp="1"/>
          </p:cNvSpPr>
          <p:nvPr>
            <p:ph sz="quarter" idx="17"/>
          </p:nvPr>
        </p:nvSpPr>
        <p:spPr>
          <a:xfrm>
            <a:off x="9144000" y="5145086"/>
            <a:ext cx="4572000" cy="5151441"/>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4"/>
          <p:cNvSpPr>
            <a:spLocks noGrp="1"/>
          </p:cNvSpPr>
          <p:nvPr>
            <p:ph sz="quarter" idx="18"/>
          </p:nvPr>
        </p:nvSpPr>
        <p:spPr>
          <a:xfrm>
            <a:off x="13716000" y="5145086"/>
            <a:ext cx="4572000" cy="5151441"/>
          </a:xfrm>
          <a:solidFill>
            <a:srgbClr val="6EA6FF"/>
          </a:solidFill>
          <a:ln>
            <a:noFill/>
          </a:ln>
        </p:spPr>
        <p:txBody>
          <a:bodyPr lIns="219456" tIns="201168" rIns="228600" bIns="228600"/>
          <a:lstStyle>
            <a:lvl1pPr>
              <a:defRPr>
                <a:solidFill>
                  <a:schemeClr val="tx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54907580"/>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2" y="0"/>
            <a:ext cx="18288000" cy="2555064"/>
          </a:xfrm>
          <a:solidFill>
            <a:schemeClr val="tx1"/>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Picture Placeholder"/>
          <p:cNvSpPr>
            <a:spLocks noGrp="1"/>
          </p:cNvSpPr>
          <p:nvPr>
            <p:ph type="pic" sz="quarter" idx="12"/>
          </p:nvPr>
        </p:nvSpPr>
        <p:spPr>
          <a:xfrm>
            <a:off x="2" y="2555064"/>
            <a:ext cx="18288000" cy="7741461"/>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36955327"/>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2" y="0"/>
            <a:ext cx="18288000" cy="10305677"/>
          </a:xfrm>
        </p:spPr>
        <p:txBody>
          <a:bodyPr lIns="91440" tIns="91440" rIns="91440" bIns="91440"/>
          <a:lstStyle/>
          <a:p>
            <a:r>
              <a:rPr lang="en-US" dirty="0"/>
              <a:t>Click icon to add picture</a:t>
            </a:r>
          </a:p>
        </p:txBody>
      </p:sp>
      <p:sp>
        <p:nvSpPr>
          <p:cNvPr id="6" name="Text Placeholder"/>
          <p:cNvSpPr>
            <a:spLocks noGrp="1"/>
          </p:cNvSpPr>
          <p:nvPr>
            <p:ph type="body" sz="quarter" idx="12"/>
          </p:nvPr>
        </p:nvSpPr>
        <p:spPr>
          <a:xfrm>
            <a:off x="-5" y="5148262"/>
            <a:ext cx="4572006" cy="5148263"/>
          </a:xfrm>
          <a:solidFill>
            <a:schemeClr val="tx1"/>
          </a:solidFill>
        </p:spPr>
        <p:txBody>
          <a:bodyPr lIns="219456" tIns="201168" rIns="228600" bIns="228600"/>
          <a:lstStyle>
            <a:lvl1pPr>
              <a:buClr>
                <a:schemeClr val="bg1"/>
              </a:buClr>
              <a:defRPr>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itle" hidden="1">
            <a:extLst>
              <a:ext uri="{FF2B5EF4-FFF2-40B4-BE49-F238E27FC236}">
                <a16:creationId xmlns:a16="http://schemas.microsoft.com/office/drawing/2014/main" id="{0C4F1C52-4E00-9B42-8B21-690C46B2CCFA}"/>
              </a:ext>
            </a:extLst>
          </p:cNvPr>
          <p:cNvSpPr>
            <a:spLocks noGrp="1"/>
          </p:cNvSpPr>
          <p:nvPr>
            <p:ph type="title" idx="4294967295"/>
          </p:nvPr>
        </p:nvSpPr>
        <p:spPr>
          <a:xfrm>
            <a:off x="457334" y="403602"/>
            <a:ext cx="8286750" cy="8596327"/>
          </a:xfrm>
        </p:spPr>
        <p:txBody>
          <a:bodyPr/>
          <a:lstStyle/>
          <a:p>
            <a:r>
              <a:rPr lang="en-US"/>
              <a:t>Click to edit Master title style</a:t>
            </a:r>
            <a:endParaRPr lang="en-US" dirty="0"/>
          </a:p>
        </p:txBody>
      </p:sp>
    </p:spTree>
    <p:extLst>
      <p:ext uri="{BB962C8B-B14F-4D97-AF65-F5344CB8AC3E}">
        <p14:creationId xmlns:p14="http://schemas.microsoft.com/office/powerpoint/2010/main" val="2683153080"/>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4572000" cy="10305677"/>
          </a:xfrm>
          <a:solidFill>
            <a:srgbClr val="061F80"/>
          </a:solidFill>
        </p:spPr>
        <p:txBody>
          <a:bodyPr lIns="219456" tIns="201168"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4572000" y="0"/>
            <a:ext cx="4572000" cy="10305677"/>
          </a:xfrm>
          <a:solidFill>
            <a:srgbClr val="054ADA"/>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9144000" y="0"/>
            <a:ext cx="4572000" cy="10305677"/>
          </a:xfrm>
          <a:solidFill>
            <a:schemeClr val="accent2"/>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3716000" y="0"/>
            <a:ext cx="4572000" cy="10305677"/>
          </a:xfrm>
          <a:solidFill>
            <a:srgbClr val="6EA6FF"/>
          </a:solidFill>
        </p:spPr>
        <p:txBody>
          <a:bodyPr lIns="219456" tIns="201168" rIns="228600" bIns="228600"/>
          <a:lstStyle>
            <a:lvl1pP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89836078"/>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5029201" y="2489471"/>
            <a:ext cx="1280160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92409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mall title">
    <p:spTree>
      <p:nvGrpSpPr>
        <p:cNvPr id="1" name=""/>
        <p:cNvGrpSpPr/>
        <p:nvPr/>
      </p:nvGrpSpPr>
      <p:grpSpPr>
        <a:xfrm>
          <a:off x="0" y="0"/>
          <a:ext cx="0" cy="0"/>
          <a:chOff x="0" y="0"/>
          <a:chExt cx="0" cy="0"/>
        </a:xfrm>
      </p:grpSpPr>
      <p:sp>
        <p:nvSpPr>
          <p:cNvPr id="2" name="Title"/>
          <p:cNvSpPr>
            <a:spLocks noGrp="1"/>
          </p:cNvSpPr>
          <p:nvPr>
            <p:ph type="title"/>
          </p:nvPr>
        </p:nvSpPr>
        <p:spPr>
          <a:xfrm>
            <a:off x="55023370" y="117905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
        <p:nvSpPr>
          <p:cNvPr id="8" name="Text Placeholder 7">
            <a:extLst>
              <a:ext uri="{FF2B5EF4-FFF2-40B4-BE49-F238E27FC236}">
                <a16:creationId xmlns:a16="http://schemas.microsoft.com/office/drawing/2014/main" id="{5BB02770-3C4E-E847-A93E-ADFEC267104B}"/>
              </a:ext>
            </a:extLst>
          </p:cNvPr>
          <p:cNvSpPr>
            <a:spLocks noGrp="1"/>
          </p:cNvSpPr>
          <p:nvPr>
            <p:ph type="body" sz="quarter" idx="14"/>
          </p:nvPr>
        </p:nvSpPr>
        <p:spPr>
          <a:xfrm>
            <a:off x="438912" y="402336"/>
            <a:ext cx="3675888" cy="85972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220766"/>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24577907"/>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5"/>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11280216"/>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46336" y="2434556"/>
            <a:ext cx="8284464" cy="6565369"/>
          </a:xfrm>
        </p:spPr>
        <p:txBody>
          <a:bodyPr/>
          <a:lstStyle>
            <a:lvl1pPr>
              <a:defRPr sz="47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842006284"/>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p:cNvSpPr>
            <a:spLocks noGrp="1"/>
          </p:cNvSpPr>
          <p:nvPr>
            <p:ph type="tbl" sz="quarter" idx="13"/>
          </p:nvPr>
        </p:nvSpPr>
        <p:spPr>
          <a:xfrm>
            <a:off x="5010913" y="402709"/>
            <a:ext cx="12819753"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50813102"/>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93489985"/>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037382"/>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66176"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526086"/>
            <a:ext cx="8247888" cy="2622180"/>
          </a:xfrm>
        </p:spPr>
        <p:txBody>
          <a:bodyPr/>
          <a:lstStyle>
            <a:lvl1pPr>
              <a:spcBef>
                <a:spcPts val="0"/>
              </a:spcBef>
              <a:defRPr sz="2000"/>
            </a:lvl1pPr>
            <a:lvl2pPr marL="0" indent="0">
              <a:spcBef>
                <a:spcPts val="0"/>
              </a:spcBef>
              <a:buNone/>
              <a:defRPr/>
            </a:lvl2pPr>
            <a:lvl3pPr marL="403130" indent="0">
              <a:buNone/>
              <a:defRPr/>
            </a:lvl3pPr>
            <a:lvl4pPr marL="869745" indent="0">
              <a:buNone/>
              <a:defRPr/>
            </a:lvl4pPr>
            <a:lvl5pPr marL="1263350" indent="0">
              <a:buNone/>
              <a:defRPr/>
            </a:lvl5pPr>
          </a:lstStyle>
          <a:p>
            <a:pPr lvl="0"/>
            <a:r>
              <a:rPr lang="en-US"/>
              <a:t>Edit Master text styles</a:t>
            </a:r>
          </a:p>
        </p:txBody>
      </p:sp>
      <p:sp>
        <p:nvSpPr>
          <p:cNvPr id="6" name="Text Placeholder 2">
            <a:extLst>
              <a:ext uri="{FF2B5EF4-FFF2-40B4-BE49-F238E27FC236}">
                <a16:creationId xmlns:a16="http://schemas.microsoft.com/office/drawing/2014/main" id="{1B66D531-042B-494C-8702-5C43B76E6584}"/>
              </a:ext>
            </a:extLst>
          </p:cNvPr>
          <p:cNvSpPr>
            <a:spLocks noGrp="1"/>
          </p:cNvSpPr>
          <p:nvPr>
            <p:ph type="body" sz="quarter" idx="14"/>
          </p:nvPr>
        </p:nvSpPr>
        <p:spPr>
          <a:xfrm>
            <a:off x="447318" y="6417333"/>
            <a:ext cx="12811485" cy="2622177"/>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720466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BC73717D-057D-8F4B-B5BD-2016F7F439CC}"/>
              </a:ext>
            </a:extLst>
          </p:cNvPr>
          <p:cNvSpPr>
            <a:spLocks noGrp="1"/>
          </p:cNvSpPr>
          <p:nvPr>
            <p:ph type="body" sz="quarter" idx="13"/>
          </p:nvPr>
        </p:nvSpPr>
        <p:spPr>
          <a:xfrm>
            <a:off x="54501788" y="5148263"/>
            <a:ext cx="3717925" cy="40846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a:extLst>
              <a:ext uri="{FF2B5EF4-FFF2-40B4-BE49-F238E27FC236}">
                <a16:creationId xmlns:a16="http://schemas.microsoft.com/office/drawing/2014/main" id="{DE3AA6FC-05F8-624B-B2B4-8E9FF8F91922}"/>
              </a:ext>
            </a:extLst>
          </p:cNvPr>
          <p:cNvSpPr>
            <a:spLocks noGrp="1"/>
          </p:cNvSpPr>
          <p:nvPr>
            <p:ph type="body" sz="quarter" idx="14"/>
          </p:nvPr>
        </p:nvSpPr>
        <p:spPr>
          <a:xfrm>
            <a:off x="54471888"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230A5027-D31D-9F40-A26C-61E624F4B43C}"/>
              </a:ext>
            </a:extLst>
          </p:cNvPr>
          <p:cNvSpPr>
            <a:spLocks noGrp="1"/>
          </p:cNvSpPr>
          <p:nvPr>
            <p:ph type="body" sz="quarter" idx="15" hasCustomPrompt="1"/>
          </p:nvPr>
        </p:nvSpPr>
        <p:spPr>
          <a:xfrm>
            <a:off x="61112400" y="476250"/>
            <a:ext cx="4964112" cy="5949950"/>
          </a:xfrm>
        </p:spPr>
        <p:txBody>
          <a:bodyPr/>
          <a:lstStyle/>
          <a:p>
            <a:pPr lvl="4"/>
            <a:r>
              <a:rPr lang="en-US" dirty="0"/>
              <a:t>Fifth level</a:t>
            </a:r>
          </a:p>
        </p:txBody>
      </p:sp>
    </p:spTree>
    <p:extLst>
      <p:ext uri="{BB962C8B-B14F-4D97-AF65-F5344CB8AC3E}">
        <p14:creationId xmlns:p14="http://schemas.microsoft.com/office/powerpoint/2010/main" val="458130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ver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4" name="Slide Number Placeholder 3">
            <a:extLst>
              <a:ext uri="{FF2B5EF4-FFF2-40B4-BE49-F238E27FC236}">
                <a16:creationId xmlns:a16="http://schemas.microsoft.com/office/drawing/2014/main" id="{E2CCE6F5-79DA-174B-8107-26D916568FCD}"/>
              </a:ext>
            </a:extLst>
          </p:cNvP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594563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15437521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7168"/>
            <a:ext cx="8247888" cy="65123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2" y="2487168"/>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60578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1385785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1272682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12" name="Text Placeholder 11">
            <a:extLst>
              <a:ext uri="{FF2B5EF4-FFF2-40B4-BE49-F238E27FC236}">
                <a16:creationId xmlns:a16="http://schemas.microsoft.com/office/drawing/2014/main" id="{DB41EB15-62CF-3944-8B94-1F63FCE0D41B}"/>
              </a:ext>
            </a:extLst>
          </p:cNvPr>
          <p:cNvSpPr>
            <a:spLocks noGrp="1"/>
          </p:cNvSpPr>
          <p:nvPr>
            <p:ph type="body" sz="quarter" idx="15"/>
          </p:nvPr>
        </p:nvSpPr>
        <p:spPr>
          <a:xfrm>
            <a:off x="54733825" y="476250"/>
            <a:ext cx="4702175"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79B9EF83-3352-EE4F-8C4E-F6CCC77EBB9E}"/>
              </a:ext>
            </a:extLst>
          </p:cNvPr>
          <p:cNvSpPr>
            <a:spLocks noGrp="1"/>
          </p:cNvSpPr>
          <p:nvPr>
            <p:ph type="body" sz="quarter" idx="16" hasCustomPrompt="1"/>
          </p:nvPr>
        </p:nvSpPr>
        <p:spPr>
          <a:xfrm>
            <a:off x="61188600" y="476250"/>
            <a:ext cx="4702175" cy="5010150"/>
          </a:xfrm>
        </p:spPr>
        <p:txBody>
          <a:bodyPr/>
          <a:lstStyle/>
          <a:p>
            <a:pPr lvl="4"/>
            <a:r>
              <a:rPr lang="en-US" dirty="0"/>
              <a:t>Fifth level</a:t>
            </a:r>
          </a:p>
        </p:txBody>
      </p:sp>
    </p:spTree>
    <p:extLst>
      <p:ext uri="{BB962C8B-B14F-4D97-AF65-F5344CB8AC3E}">
        <p14:creationId xmlns:p14="http://schemas.microsoft.com/office/powerpoint/2010/main" val="13605741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840ED0B8-BBFB-F44E-AA28-3E73EC21B844}"/>
              </a:ext>
            </a:extLst>
          </p:cNvPr>
          <p:cNvSpPr>
            <a:spLocks noGrp="1"/>
          </p:cNvSpPr>
          <p:nvPr>
            <p:ph type="body" sz="quarter" idx="14"/>
          </p:nvPr>
        </p:nvSpPr>
        <p:spPr>
          <a:xfrm>
            <a:off x="546020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77E8DF26-9D62-3442-840C-A494DA32CDA3}"/>
              </a:ext>
            </a:extLst>
          </p:cNvPr>
          <p:cNvSpPr>
            <a:spLocks noGrp="1"/>
          </p:cNvSpPr>
          <p:nvPr>
            <p:ph type="body" sz="quarter" idx="15" hasCustomPrompt="1"/>
          </p:nvPr>
        </p:nvSpPr>
        <p:spPr>
          <a:xfrm>
            <a:off x="61569600" y="476250"/>
            <a:ext cx="4703762" cy="5949950"/>
          </a:xfrm>
        </p:spPr>
        <p:txBody>
          <a:bodyPr/>
          <a:lstStyle/>
          <a:p>
            <a:pPr lvl="4"/>
            <a:r>
              <a:rPr lang="en-US" dirty="0"/>
              <a:t>Fifth level</a:t>
            </a:r>
          </a:p>
        </p:txBody>
      </p:sp>
    </p:spTree>
    <p:extLst>
      <p:ext uri="{BB962C8B-B14F-4D97-AF65-F5344CB8AC3E}">
        <p14:creationId xmlns:p14="http://schemas.microsoft.com/office/powerpoint/2010/main" val="1246872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text (two columns)">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89D07A6B-424E-5543-A249-DAC167B9A421}"/>
              </a:ext>
              <a:ext uri="{C183D7F6-B498-43B3-948B-1728B52AA6E4}">
                <adec:decorative xmlns:adec="http://schemas.microsoft.com/office/drawing/2017/decorative" val="1"/>
              </a:ext>
            </a:extLst>
          </p:cNvPr>
          <p:cNvSpPr/>
          <p:nvPr userDrawn="1"/>
        </p:nvSpPr>
        <p:spPr>
          <a:xfrm>
            <a:off x="4572000" y="0"/>
            <a:ext cx="13716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5029200" y="1232555"/>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764631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op bar (four colum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ACE9B16-7CF7-D545-AB1B-5F8EBB7FC783}"/>
              </a:ext>
            </a:extLst>
          </p:cNvPr>
          <p:cNvSpPr/>
          <p:nvPr userDrawn="1"/>
        </p:nvSpPr>
        <p:spPr bwMode="auto">
          <a:xfrm>
            <a:off x="0" y="2051437"/>
            <a:ext cx="18288000" cy="8245088"/>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26637386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44641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text (split background)2">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bg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1128790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796860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27090254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mall 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2432303"/>
            <a:ext cx="8284464" cy="6531587"/>
          </a:xfrm>
        </p:spPr>
        <p:txBody>
          <a:bodyPr/>
          <a:lstStyle/>
          <a:p>
            <a:r>
              <a:rPr lang="en-US" dirty="0"/>
              <a:t>Click to edit Master title style</a:t>
            </a:r>
          </a:p>
        </p:txBody>
      </p:sp>
      <p:sp>
        <p:nvSpPr>
          <p:cNvPr id="8" name="Text Placeholder 1"/>
          <p:cNvSpPr>
            <a:spLocks noGrp="1"/>
          </p:cNvSpPr>
          <p:nvPr>
            <p:ph type="body" sz="quarter" idx="13" hasCustomPrompt="1"/>
          </p:nvPr>
        </p:nvSpPr>
        <p:spPr>
          <a:xfrm>
            <a:off x="438912" y="402336"/>
            <a:ext cx="8289452" cy="1080100"/>
          </a:xfrm>
        </p:spPr>
        <p:txBody>
          <a:bodyPr/>
          <a:lstStyle/>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359530810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text (split background)4">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952B24A4-6256-9F4B-A64E-0E09E587D7B3}"/>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21198108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044687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mall 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2518215"/>
            <a:ext cx="8284464" cy="6481323"/>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A43E86D7-2BBE-5D44-A6DD-8528D8BEE0E2}"/>
              </a:ext>
            </a:extLst>
          </p:cNvPr>
          <p:cNvSpPr>
            <a:spLocks noGrp="1"/>
          </p:cNvSpPr>
          <p:nvPr>
            <p:ph type="body" sz="quarter" idx="18"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3896901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DC58CFDF-73BA-C343-9DC4-2D4C8B1F7E71}"/>
              </a:ext>
            </a:extLst>
          </p:cNvPr>
          <p:cNvSpPr>
            <a:spLocks noGrp="1"/>
          </p:cNvSpPr>
          <p:nvPr>
            <p:ph type="body" sz="quarter" idx="12"/>
          </p:nvPr>
        </p:nvSpPr>
        <p:spPr>
          <a:xfrm>
            <a:off x="53949600" y="476250"/>
            <a:ext cx="5878513"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A44A5FE6-A94E-ED41-9E51-1A87146C4DDF}"/>
              </a:ext>
            </a:extLst>
          </p:cNvPr>
          <p:cNvSpPr>
            <a:spLocks noGrp="1"/>
          </p:cNvSpPr>
          <p:nvPr>
            <p:ph type="body" sz="quarter" idx="13" hasCustomPrompt="1"/>
          </p:nvPr>
        </p:nvSpPr>
        <p:spPr>
          <a:xfrm>
            <a:off x="62103000" y="476250"/>
            <a:ext cx="5878513"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E5806B95-0E4F-0945-8F61-DE95EB2486F7}"/>
              </a:ext>
            </a:extLst>
          </p:cNvPr>
          <p:cNvSpPr>
            <a:spLocks noGrp="1"/>
          </p:cNvSpPr>
          <p:nvPr>
            <p:ph type="body" sz="quarter" idx="14"/>
          </p:nvPr>
        </p:nvSpPr>
        <p:spPr>
          <a:xfrm>
            <a:off x="54027388" y="3052763"/>
            <a:ext cx="5997575" cy="534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762F3FDD-ACF4-FB4F-81AA-10F751A0D548}"/>
              </a:ext>
            </a:extLst>
          </p:cNvPr>
          <p:cNvSpPr>
            <a:spLocks noGrp="1"/>
          </p:cNvSpPr>
          <p:nvPr>
            <p:ph type="body" sz="quarter" idx="15"/>
          </p:nvPr>
        </p:nvSpPr>
        <p:spPr>
          <a:xfrm>
            <a:off x="54151213" y="4991100"/>
            <a:ext cx="5827712" cy="56403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037231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E853052-8813-6A46-89BC-BD9F1C3B1E96}"/>
              </a:ext>
            </a:extLst>
          </p:cNvPr>
          <p:cNvSpPr>
            <a:spLocks noGrp="1"/>
          </p:cNvSpPr>
          <p:nvPr>
            <p:ph type="body" sz="quarter" idx="12"/>
          </p:nvPr>
        </p:nvSpPr>
        <p:spPr>
          <a:xfrm>
            <a:off x="54602063" y="476250"/>
            <a:ext cx="56181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DCF2BA5E-0F85-B640-A772-0BD45A725320}"/>
              </a:ext>
            </a:extLst>
          </p:cNvPr>
          <p:cNvSpPr>
            <a:spLocks noGrp="1"/>
          </p:cNvSpPr>
          <p:nvPr>
            <p:ph type="body" sz="quarter" idx="13" hasCustomPrompt="1"/>
          </p:nvPr>
        </p:nvSpPr>
        <p:spPr>
          <a:xfrm>
            <a:off x="62103000" y="476250"/>
            <a:ext cx="5618162"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622E38DD-1519-F54B-9AED-AA1FDF0DC64E}"/>
              </a:ext>
            </a:extLst>
          </p:cNvPr>
          <p:cNvSpPr>
            <a:spLocks noGrp="1"/>
          </p:cNvSpPr>
          <p:nvPr>
            <p:ph type="body" sz="quarter" idx="14"/>
          </p:nvPr>
        </p:nvSpPr>
        <p:spPr>
          <a:xfrm>
            <a:off x="54575075" y="3863975"/>
            <a:ext cx="5872163" cy="4052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3F77F70C-D582-0246-A01C-DB36DA5F68FB}"/>
              </a:ext>
            </a:extLst>
          </p:cNvPr>
          <p:cNvSpPr>
            <a:spLocks noGrp="1"/>
          </p:cNvSpPr>
          <p:nvPr>
            <p:ph type="body" sz="quarter" idx="15"/>
          </p:nvPr>
        </p:nvSpPr>
        <p:spPr>
          <a:xfrm>
            <a:off x="54575075" y="7002463"/>
            <a:ext cx="5872163" cy="329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6174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2859566-F04F-904A-BA96-5EDD680B4B36}"/>
              </a:ext>
            </a:extLst>
          </p:cNvPr>
          <p:cNvSpPr>
            <a:spLocks noGrp="1"/>
          </p:cNvSpPr>
          <p:nvPr>
            <p:ph type="body" sz="quarter" idx="20"/>
          </p:nvPr>
        </p:nvSpPr>
        <p:spPr>
          <a:xfrm>
            <a:off x="54994175" y="476250"/>
            <a:ext cx="36576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5">
            <a:extLst>
              <a:ext uri="{FF2B5EF4-FFF2-40B4-BE49-F238E27FC236}">
                <a16:creationId xmlns:a16="http://schemas.microsoft.com/office/drawing/2014/main" id="{DC9A7D4F-E017-C74B-834E-2548CBEC3D39}"/>
              </a:ext>
            </a:extLst>
          </p:cNvPr>
          <p:cNvSpPr>
            <a:spLocks noGrp="1"/>
          </p:cNvSpPr>
          <p:nvPr>
            <p:ph type="body" sz="quarter" idx="21" hasCustomPrompt="1"/>
          </p:nvPr>
        </p:nvSpPr>
        <p:spPr>
          <a:xfrm>
            <a:off x="62179200" y="476250"/>
            <a:ext cx="3657600" cy="5949950"/>
          </a:xfrm>
        </p:spPr>
        <p:txBody>
          <a:bodyPr/>
          <a:lstStyle/>
          <a:p>
            <a:pPr lvl="4"/>
            <a:r>
              <a:rPr lang="en-US" dirty="0"/>
              <a:t>Fifth level</a:t>
            </a:r>
          </a:p>
        </p:txBody>
      </p:sp>
    </p:spTree>
    <p:extLst>
      <p:ext uri="{BB962C8B-B14F-4D97-AF65-F5344CB8AC3E}">
        <p14:creationId xmlns:p14="http://schemas.microsoft.com/office/powerpoint/2010/main" val="178280836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tx2"/>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ECBB25E-9A1D-0145-9688-BB3BBA212C5F}"/>
              </a:ext>
            </a:extLst>
          </p:cNvPr>
          <p:cNvSpPr>
            <a:spLocks noGrp="1"/>
          </p:cNvSpPr>
          <p:nvPr>
            <p:ph type="body" sz="quarter" idx="13"/>
          </p:nvPr>
        </p:nvSpPr>
        <p:spPr>
          <a:xfrm>
            <a:off x="54079775" y="476250"/>
            <a:ext cx="54864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A63B601-ADA2-2745-B51C-68FE98F94277}"/>
              </a:ext>
            </a:extLst>
          </p:cNvPr>
          <p:cNvSpPr>
            <a:spLocks noGrp="1"/>
          </p:cNvSpPr>
          <p:nvPr>
            <p:ph type="body" sz="quarter" idx="14" hasCustomPrompt="1"/>
          </p:nvPr>
        </p:nvSpPr>
        <p:spPr>
          <a:xfrm>
            <a:off x="60731400" y="476250"/>
            <a:ext cx="5486400" cy="5949950"/>
          </a:xfrm>
        </p:spPr>
        <p:txBody>
          <a:bodyPr/>
          <a:lstStyle/>
          <a:p>
            <a:pPr lvl="4"/>
            <a:r>
              <a:rPr lang="en-US" dirty="0"/>
              <a:t>Fifth level</a:t>
            </a:r>
          </a:p>
        </p:txBody>
      </p:sp>
    </p:spTree>
    <p:extLst>
      <p:ext uri="{BB962C8B-B14F-4D97-AF65-F5344CB8AC3E}">
        <p14:creationId xmlns:p14="http://schemas.microsoft.com/office/powerpoint/2010/main" val="692425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tx2"/>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2F355348-8031-B94E-A645-CA2823CD93C2}"/>
              </a:ext>
            </a:extLst>
          </p:cNvPr>
          <p:cNvSpPr>
            <a:spLocks noGrp="1"/>
          </p:cNvSpPr>
          <p:nvPr>
            <p:ph type="body" sz="quarter" idx="15"/>
          </p:nvPr>
        </p:nvSpPr>
        <p:spPr>
          <a:xfrm>
            <a:off x="54471888" y="476250"/>
            <a:ext cx="6008687"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4">
            <a:extLst>
              <a:ext uri="{FF2B5EF4-FFF2-40B4-BE49-F238E27FC236}">
                <a16:creationId xmlns:a16="http://schemas.microsoft.com/office/drawing/2014/main" id="{B789B48E-5FE3-734F-A4CE-BC960834795D}"/>
              </a:ext>
            </a:extLst>
          </p:cNvPr>
          <p:cNvSpPr>
            <a:spLocks noGrp="1"/>
          </p:cNvSpPr>
          <p:nvPr>
            <p:ph type="body" sz="quarter" idx="16" hasCustomPrompt="1"/>
          </p:nvPr>
        </p:nvSpPr>
        <p:spPr>
          <a:xfrm>
            <a:off x="62255400" y="476250"/>
            <a:ext cx="6008687" cy="7226300"/>
          </a:xfrm>
        </p:spPr>
        <p:txBody>
          <a:bodyPr/>
          <a:lstStyle/>
          <a:p>
            <a:pPr lvl="4"/>
            <a:r>
              <a:rPr lang="en-US" dirty="0"/>
              <a:t>Fifth level</a:t>
            </a:r>
          </a:p>
        </p:txBody>
      </p:sp>
    </p:spTree>
    <p:extLst>
      <p:ext uri="{BB962C8B-B14F-4D97-AF65-F5344CB8AC3E}">
        <p14:creationId xmlns:p14="http://schemas.microsoft.com/office/powerpoint/2010/main" val="1931879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dark gry">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879843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A3DF85D5-41CA-C045-A95F-EB0A47FFC774}"/>
              </a:ext>
            </a:extLst>
          </p:cNvPr>
          <p:cNvSpPr>
            <a:spLocks noGrp="1"/>
          </p:cNvSpPr>
          <p:nvPr>
            <p:ph type="body" sz="quarter" idx="14"/>
          </p:nvPr>
        </p:nvSpPr>
        <p:spPr>
          <a:xfrm>
            <a:off x="54602063" y="476250"/>
            <a:ext cx="48339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43642C1B-C9C9-D846-87A8-802CD007D416}"/>
              </a:ext>
            </a:extLst>
          </p:cNvPr>
          <p:cNvSpPr>
            <a:spLocks noGrp="1"/>
          </p:cNvSpPr>
          <p:nvPr>
            <p:ph type="body" sz="quarter" idx="15" hasCustomPrompt="1"/>
          </p:nvPr>
        </p:nvSpPr>
        <p:spPr>
          <a:xfrm>
            <a:off x="60350400" y="476250"/>
            <a:ext cx="4833937" cy="5949950"/>
          </a:xfrm>
        </p:spPr>
        <p:txBody>
          <a:bodyPr/>
          <a:lstStyle/>
          <a:p>
            <a:pPr lvl="4"/>
            <a:r>
              <a:rPr lang="en-US" dirty="0"/>
              <a:t>Fifth level</a:t>
            </a:r>
          </a:p>
        </p:txBody>
      </p:sp>
    </p:spTree>
    <p:extLst>
      <p:ext uri="{BB962C8B-B14F-4D97-AF65-F5344CB8AC3E}">
        <p14:creationId xmlns:p14="http://schemas.microsoft.com/office/powerpoint/2010/main" val="103605913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C24F025F-D182-8642-9B67-E9A5FAADE6BF}"/>
              </a:ext>
            </a:extLst>
          </p:cNvPr>
          <p:cNvSpPr>
            <a:spLocks noGrp="1"/>
          </p:cNvSpPr>
          <p:nvPr>
            <p:ph type="body" sz="quarter" idx="13"/>
          </p:nvPr>
        </p:nvSpPr>
        <p:spPr>
          <a:xfrm>
            <a:off x="54211538" y="0"/>
            <a:ext cx="5746750"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E9A91E97-90E3-2544-A1AA-EFC7A284C043}"/>
              </a:ext>
            </a:extLst>
          </p:cNvPr>
          <p:cNvSpPr>
            <a:spLocks noGrp="1"/>
          </p:cNvSpPr>
          <p:nvPr>
            <p:ph type="body" sz="quarter" idx="14" hasCustomPrompt="1"/>
          </p:nvPr>
        </p:nvSpPr>
        <p:spPr>
          <a:xfrm>
            <a:off x="60655200" y="0"/>
            <a:ext cx="5746750" cy="6426200"/>
          </a:xfrm>
        </p:spPr>
        <p:txBody>
          <a:bodyPr/>
          <a:lstStyle/>
          <a:p>
            <a:pPr lvl="4"/>
            <a:r>
              <a:rPr lang="en-US" dirty="0"/>
              <a:t>Fifth level</a:t>
            </a:r>
          </a:p>
        </p:txBody>
      </p:sp>
    </p:spTree>
    <p:extLst>
      <p:ext uri="{BB962C8B-B14F-4D97-AF65-F5344CB8AC3E}">
        <p14:creationId xmlns:p14="http://schemas.microsoft.com/office/powerpoint/2010/main" val="15898819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Tree>
    <p:extLst>
      <p:ext uri="{BB962C8B-B14F-4D97-AF65-F5344CB8AC3E}">
        <p14:creationId xmlns:p14="http://schemas.microsoft.com/office/powerpoint/2010/main" val="664527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ase study 2: split">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C7F397D-BB3E-DB46-9D47-E4669BF2E449}"/>
              </a:ext>
            </a:extLst>
          </p:cNvPr>
          <p:cNvSpPr/>
          <p:nvPr userDrawn="1"/>
        </p:nvSpPr>
        <p:spPr>
          <a:xfrm>
            <a:off x="9144000" y="5148262"/>
            <a:ext cx="9144000" cy="5163601"/>
          </a:xfrm>
          <a:prstGeom prst="rect">
            <a:avLst/>
          </a:prstGeom>
          <a:solidFill>
            <a:srgbClr val="FFFFFF"/>
          </a:solidFill>
          <a:ln w="3175">
            <a:miter lim="400000"/>
          </a:ln>
        </p:spPr>
        <p:txBody>
          <a:bodyPr lIns="0" tIns="0" rIns="0" bIns="0" anchor="ctr"/>
          <a:lstStyle/>
          <a:p>
            <a:pPr algn="ctr" defTabSz="619125">
              <a:defRPr sz="3000">
                <a:solidFill>
                  <a:srgbClr val="FFFFFF"/>
                </a:solidFill>
                <a:latin typeface="Helvetica Neue Medium"/>
                <a:ea typeface="Helvetica Neue Medium"/>
                <a:cs typeface="Helvetica Neue Medium"/>
                <a:sym typeface="Helvetica Neue Medium"/>
              </a:defRPr>
            </a:pPr>
            <a:endParaRPr sz="2250"/>
          </a:p>
        </p:txBody>
      </p:sp>
      <p:sp>
        <p:nvSpPr>
          <p:cNvPr id="2" name="Title"/>
          <p:cNvSpPr>
            <a:spLocks noGrp="1"/>
          </p:cNvSpPr>
          <p:nvPr>
            <p:ph type="title"/>
          </p:nvPr>
        </p:nvSpPr>
        <p:spPr>
          <a:xfrm>
            <a:off x="420624" y="1252728"/>
            <a:ext cx="8284464" cy="1737360"/>
          </a:xfrm>
        </p:spPr>
        <p:txBody>
          <a:bodyPr/>
          <a:lstStyle/>
          <a:p>
            <a:r>
              <a:rPr lang="en-US" dirty="0"/>
              <a:t>Click to edit Master title style</a:t>
            </a:r>
          </a:p>
        </p:txBody>
      </p:sp>
      <p:sp>
        <p:nvSpPr>
          <p:cNvPr id="8" name="Text Placeholder 1"/>
          <p:cNvSpPr>
            <a:spLocks noGrp="1"/>
          </p:cNvSpPr>
          <p:nvPr>
            <p:ph type="body" sz="quarter" idx="13"/>
          </p:nvPr>
        </p:nvSpPr>
        <p:spPr>
          <a:xfrm>
            <a:off x="438912" y="3218688"/>
            <a:ext cx="8247888" cy="60899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hasCustomPrompt="1"/>
          </p:nvPr>
        </p:nvSpPr>
        <p:spPr>
          <a:xfrm>
            <a:off x="438912" y="402336"/>
            <a:ext cx="5630584" cy="671090"/>
          </a:xfrm>
        </p:spPr>
        <p:txBody>
          <a:bodyPr/>
          <a:lstStyle/>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
        <p:nvSpPr>
          <p:cNvPr id="12" name="Text Placeholder 11">
            <a:extLst>
              <a:ext uri="{FF2B5EF4-FFF2-40B4-BE49-F238E27FC236}">
                <a16:creationId xmlns:a16="http://schemas.microsoft.com/office/drawing/2014/main" id="{F422050C-FE7C-3646-A9A8-5512F118D0ED}"/>
              </a:ext>
            </a:extLst>
          </p:cNvPr>
          <p:cNvSpPr>
            <a:spLocks noGrp="1"/>
          </p:cNvSpPr>
          <p:nvPr>
            <p:ph type="body" sz="quarter" idx="18" hasCustomPrompt="1"/>
          </p:nvPr>
        </p:nvSpPr>
        <p:spPr>
          <a:xfrm>
            <a:off x="9573768" y="5285232"/>
            <a:ext cx="2871216" cy="2807208"/>
          </a:xfrm>
        </p:spPr>
        <p:txBody>
          <a:bodyPr/>
          <a:lstStyle>
            <a:lvl1pPr>
              <a:spcBef>
                <a:spcPts val="0"/>
              </a:spcBef>
              <a:spcAft>
                <a:spcPts val="750"/>
              </a:spcAft>
              <a:defRPr sz="11100" b="1" i="0">
                <a:latin typeface="IBM Plex Mono SmBld" panose="020B0509050203000203" pitchFamily="49" charset="77"/>
              </a:defRPr>
            </a:lvl1pPr>
            <a:lvl2pPr marL="0" indent="0">
              <a:spcBef>
                <a:spcPts val="0"/>
              </a:spcBef>
              <a:buFontTx/>
              <a:buNone/>
              <a:defRPr/>
            </a:lvl2pPr>
          </a:lstStyle>
          <a:p>
            <a:pPr lvl="0"/>
            <a:r>
              <a:rPr lang="en-US" dirty="0"/>
              <a:t>#x</a:t>
            </a:r>
          </a:p>
          <a:p>
            <a:pPr lvl="1"/>
            <a:r>
              <a:rPr lang="en-US" dirty="0"/>
              <a:t>Second level</a:t>
            </a:r>
          </a:p>
        </p:txBody>
      </p:sp>
      <p:sp>
        <p:nvSpPr>
          <p:cNvPr id="14" name="Text Placeholder 13">
            <a:extLst>
              <a:ext uri="{FF2B5EF4-FFF2-40B4-BE49-F238E27FC236}">
                <a16:creationId xmlns:a16="http://schemas.microsoft.com/office/drawing/2014/main" id="{02E4AB2E-D2DB-A547-B124-191C823412EF}"/>
              </a:ext>
            </a:extLst>
          </p:cNvPr>
          <p:cNvSpPr>
            <a:spLocks noGrp="1"/>
          </p:cNvSpPr>
          <p:nvPr>
            <p:ph type="body" sz="quarter" idx="19" hasCustomPrompt="1"/>
          </p:nvPr>
        </p:nvSpPr>
        <p:spPr>
          <a:xfrm>
            <a:off x="14184313" y="5662613"/>
            <a:ext cx="3657600" cy="3117850"/>
          </a:xfrm>
        </p:spPr>
        <p:txBody>
          <a:bodyPr/>
          <a:lstStyle>
            <a:lvl1pPr marL="173736" indent="-173736">
              <a:spcBef>
                <a:spcPts val="0"/>
              </a:spcBef>
              <a:defRPr sz="2600" b="1" i="1">
                <a:latin typeface="IBM Plex Sans" panose="020B0503050203000203" pitchFamily="34" charset="0"/>
              </a:defRPr>
            </a:lvl1pPr>
            <a:lvl2pPr marL="173736" indent="0">
              <a:spcBef>
                <a:spcPts val="1600"/>
              </a:spcBef>
              <a:defRPr sz="1300" b="1" i="0">
                <a:latin typeface="IBM Plex Sans" panose="020B0503050203000203" pitchFamily="34" charset="0"/>
              </a:defRPr>
            </a:lvl2pPr>
          </a:lstStyle>
          <a:p>
            <a:pPr lvl="0"/>
            <a:r>
              <a:rPr lang="en-US" dirty="0"/>
              <a:t>“Click to edit Master text styles.”</a:t>
            </a:r>
          </a:p>
          <a:p>
            <a:pPr lvl="1"/>
            <a:r>
              <a:rPr lang="en-US" dirty="0"/>
              <a:t> Second level</a:t>
            </a:r>
          </a:p>
        </p:txBody>
      </p:sp>
    </p:spTree>
    <p:extLst>
      <p:ext uri="{BB962C8B-B14F-4D97-AF65-F5344CB8AC3E}">
        <p14:creationId xmlns:p14="http://schemas.microsoft.com/office/powerpoint/2010/main" val="25838710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howcas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AD5B51D-F7D5-CB43-A31F-795197ED667C}"/>
              </a:ext>
            </a:extLst>
          </p:cNvPr>
          <p:cNvSpPr/>
          <p:nvPr userDrawn="1"/>
        </p:nvSpPr>
        <p:spPr bwMode="auto">
          <a:xfrm>
            <a:off x="0" y="7702550"/>
            <a:ext cx="18288000" cy="2593975"/>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pic>
        <p:nvPicPr>
          <p:cNvPr id="12" name="Apple-Macbook-Space-Grey copy.png" descr="Apple-Macbook-Space-Grey copy.png">
            <a:extLst>
              <a:ext uri="{FF2B5EF4-FFF2-40B4-BE49-F238E27FC236}">
                <a16:creationId xmlns:a16="http://schemas.microsoft.com/office/drawing/2014/main" id="{64B034B1-BF69-5740-9C14-FF664B83DB8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728148" y="2329651"/>
            <a:ext cx="11057526" cy="6498340"/>
          </a:xfrm>
          <a:prstGeom prst="rect">
            <a:avLst/>
          </a:prstGeom>
          <a:ln w="12700">
            <a:miter lim="400000"/>
          </a:ln>
        </p:spPr>
      </p:pic>
      <p:sp>
        <p:nvSpPr>
          <p:cNvPr id="8" name="Text Placeholder 1"/>
          <p:cNvSpPr>
            <a:spLocks noGrp="1"/>
          </p:cNvSpPr>
          <p:nvPr>
            <p:ph type="body" sz="quarter" idx="13"/>
          </p:nvPr>
        </p:nvSpPr>
        <p:spPr>
          <a:xfrm>
            <a:off x="438912" y="1239608"/>
            <a:ext cx="6126645" cy="62568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5972520" cy="745980"/>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2453560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546F8DC-6A5F-F34C-AE09-B3764DC3B5E8}"/>
              </a:ext>
            </a:extLst>
          </p:cNvPr>
          <p:cNvSpPr>
            <a:spLocks noGrp="1"/>
          </p:cNvSpPr>
          <p:nvPr>
            <p:ph type="body" sz="quarter" idx="15"/>
          </p:nvPr>
        </p:nvSpPr>
        <p:spPr>
          <a:xfrm>
            <a:off x="54733825" y="476250"/>
            <a:ext cx="61388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DEF732E9-68DB-0841-818A-B2AE17E26B4B}"/>
              </a:ext>
            </a:extLst>
          </p:cNvPr>
          <p:cNvSpPr>
            <a:spLocks noGrp="1"/>
          </p:cNvSpPr>
          <p:nvPr>
            <p:ph type="body" sz="quarter" idx="16" hasCustomPrompt="1"/>
          </p:nvPr>
        </p:nvSpPr>
        <p:spPr>
          <a:xfrm>
            <a:off x="62026800" y="476250"/>
            <a:ext cx="6138863" cy="7226300"/>
          </a:xfrm>
        </p:spPr>
        <p:txBody>
          <a:bodyPr/>
          <a:lstStyle/>
          <a:p>
            <a:pPr lvl="4"/>
            <a:r>
              <a:rPr lang="en-US" dirty="0"/>
              <a:t>Fifth level</a:t>
            </a:r>
          </a:p>
        </p:txBody>
      </p:sp>
      <p:sp>
        <p:nvSpPr>
          <p:cNvPr id="9" name="Title 8">
            <a:extLst>
              <a:ext uri="{FF2B5EF4-FFF2-40B4-BE49-F238E27FC236}">
                <a16:creationId xmlns:a16="http://schemas.microsoft.com/office/drawing/2014/main" id="{C28308AE-2845-BF44-BBB8-FB4307F80356}"/>
              </a:ext>
            </a:extLst>
          </p:cNvPr>
          <p:cNvSpPr>
            <a:spLocks noGrp="1"/>
          </p:cNvSpPr>
          <p:nvPr>
            <p:ph type="title"/>
          </p:nvPr>
        </p:nvSpPr>
        <p:spPr/>
        <p:txBody>
          <a:bodyPr/>
          <a:lstStyle/>
          <a:p>
            <a:r>
              <a:rPr lang="en-US"/>
              <a:t>Click to edit Master title style</a:t>
            </a:r>
          </a:p>
        </p:txBody>
      </p:sp>
      <p:sp>
        <p:nvSpPr>
          <p:cNvPr id="14" name="Text Placeholder 13">
            <a:extLst>
              <a:ext uri="{FF2B5EF4-FFF2-40B4-BE49-F238E27FC236}">
                <a16:creationId xmlns:a16="http://schemas.microsoft.com/office/drawing/2014/main" id="{CDE8DA7C-A2EF-FE46-8373-3BE15D7486F3}"/>
              </a:ext>
            </a:extLst>
          </p:cNvPr>
          <p:cNvSpPr>
            <a:spLocks noGrp="1"/>
          </p:cNvSpPr>
          <p:nvPr>
            <p:ph type="body" sz="quarter" idx="17"/>
          </p:nvPr>
        </p:nvSpPr>
        <p:spPr>
          <a:xfrm>
            <a:off x="9600123" y="2527488"/>
            <a:ext cx="8284464" cy="6565392"/>
          </a:xfrm>
        </p:spPr>
        <p:txBody>
          <a:bodyPr/>
          <a:lstStyle>
            <a:lvl1pPr>
              <a:lnSpc>
                <a:spcPct val="90000"/>
              </a:lnSpc>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15">
            <a:extLst>
              <a:ext uri="{FF2B5EF4-FFF2-40B4-BE49-F238E27FC236}">
                <a16:creationId xmlns:a16="http://schemas.microsoft.com/office/drawing/2014/main" id="{2EEE7567-A350-9448-8F29-FF5C9FAB9959}"/>
              </a:ext>
            </a:extLst>
          </p:cNvPr>
          <p:cNvSpPr>
            <a:spLocks noGrp="1"/>
          </p:cNvSpPr>
          <p:nvPr>
            <p:ph type="body" sz="quarter" idx="18"/>
          </p:nvPr>
        </p:nvSpPr>
        <p:spPr>
          <a:xfrm>
            <a:off x="54671913" y="2968625"/>
            <a:ext cx="6084887" cy="5181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7">
            <a:extLst>
              <a:ext uri="{FF2B5EF4-FFF2-40B4-BE49-F238E27FC236}">
                <a16:creationId xmlns:a16="http://schemas.microsoft.com/office/drawing/2014/main" id="{4E07DF5D-AAB7-2B4D-87D6-DD21DAB69081}"/>
              </a:ext>
            </a:extLst>
          </p:cNvPr>
          <p:cNvSpPr>
            <a:spLocks noGrp="1"/>
          </p:cNvSpPr>
          <p:nvPr>
            <p:ph type="body" sz="quarter" idx="19"/>
          </p:nvPr>
        </p:nvSpPr>
        <p:spPr>
          <a:xfrm>
            <a:off x="54740175" y="5148263"/>
            <a:ext cx="6151563" cy="4764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19">
            <a:extLst>
              <a:ext uri="{FF2B5EF4-FFF2-40B4-BE49-F238E27FC236}">
                <a16:creationId xmlns:a16="http://schemas.microsoft.com/office/drawing/2014/main" id="{FE22AA72-1C08-614F-B1E7-90C7B52C27D0}"/>
              </a:ext>
            </a:extLst>
          </p:cNvPr>
          <p:cNvSpPr>
            <a:spLocks noGrp="1"/>
          </p:cNvSpPr>
          <p:nvPr>
            <p:ph type="body" sz="quarter" idx="20"/>
          </p:nvPr>
        </p:nvSpPr>
        <p:spPr>
          <a:xfrm>
            <a:off x="54841775" y="6426200"/>
            <a:ext cx="6073775" cy="4162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21">
            <a:extLst>
              <a:ext uri="{FF2B5EF4-FFF2-40B4-BE49-F238E27FC236}">
                <a16:creationId xmlns:a16="http://schemas.microsoft.com/office/drawing/2014/main" id="{498A26DF-1CA2-DD48-88C9-2A25C2FD70B9}"/>
              </a:ext>
            </a:extLst>
          </p:cNvPr>
          <p:cNvSpPr>
            <a:spLocks noGrp="1"/>
          </p:cNvSpPr>
          <p:nvPr>
            <p:ph type="body" sz="quarter" idx="21"/>
          </p:nvPr>
        </p:nvSpPr>
        <p:spPr>
          <a:xfrm>
            <a:off x="54514750" y="1309688"/>
            <a:ext cx="5932488" cy="4959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23">
            <a:extLst>
              <a:ext uri="{FF2B5EF4-FFF2-40B4-BE49-F238E27FC236}">
                <a16:creationId xmlns:a16="http://schemas.microsoft.com/office/drawing/2014/main" id="{F4B89353-18DA-A34B-B9E8-5346AFA4361E}"/>
              </a:ext>
            </a:extLst>
          </p:cNvPr>
          <p:cNvSpPr>
            <a:spLocks noGrp="1"/>
          </p:cNvSpPr>
          <p:nvPr>
            <p:ph type="body" sz="quarter" idx="22"/>
          </p:nvPr>
        </p:nvSpPr>
        <p:spPr>
          <a:xfrm>
            <a:off x="55200550" y="3116263"/>
            <a:ext cx="5113338" cy="6172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94675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9F445D3F-DBA8-B241-9ED3-3F0275FF2F91}"/>
              </a:ext>
            </a:extLst>
          </p:cNvPr>
          <p:cNvSpPr>
            <a:spLocks noGrp="1"/>
          </p:cNvSpPr>
          <p:nvPr>
            <p:ph type="body" sz="quarter" idx="14"/>
          </p:nvPr>
        </p:nvSpPr>
        <p:spPr>
          <a:xfrm>
            <a:off x="54471888" y="476250"/>
            <a:ext cx="640080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02C551E8-3B62-004A-BB8D-BD72C841DC7B}"/>
              </a:ext>
            </a:extLst>
          </p:cNvPr>
          <p:cNvSpPr>
            <a:spLocks noGrp="1"/>
          </p:cNvSpPr>
          <p:nvPr>
            <p:ph type="title"/>
          </p:nvPr>
        </p:nvSpPr>
        <p:spPr>
          <a:xfrm>
            <a:off x="57635938" y="8999538"/>
            <a:ext cx="8284464" cy="826697"/>
          </a:xfrm>
        </p:spPr>
        <p:txBody>
          <a:bodyPr/>
          <a:lstStyle/>
          <a:p>
            <a:r>
              <a:rPr lang="en-US" dirty="0"/>
              <a:t>Click to edit Master title style</a:t>
            </a:r>
          </a:p>
        </p:txBody>
      </p:sp>
      <p:sp>
        <p:nvSpPr>
          <p:cNvPr id="9" name="Text Placeholder 4">
            <a:extLst>
              <a:ext uri="{FF2B5EF4-FFF2-40B4-BE49-F238E27FC236}">
                <a16:creationId xmlns:a16="http://schemas.microsoft.com/office/drawing/2014/main" id="{405DE41B-8D9C-2148-92AD-01E3DD53ED4F}"/>
              </a:ext>
            </a:extLst>
          </p:cNvPr>
          <p:cNvSpPr>
            <a:spLocks noGrp="1"/>
          </p:cNvSpPr>
          <p:nvPr>
            <p:ph type="body" sz="quarter" idx="15" hasCustomPrompt="1"/>
          </p:nvPr>
        </p:nvSpPr>
        <p:spPr>
          <a:xfrm>
            <a:off x="61569600" y="476250"/>
            <a:ext cx="6400800" cy="7226300"/>
          </a:xfrm>
        </p:spPr>
        <p:txBody>
          <a:bodyPr/>
          <a:lstStyle/>
          <a:p>
            <a:pPr lvl="4"/>
            <a:r>
              <a:rPr lang="en-US" dirty="0"/>
              <a:t>Fifth level</a:t>
            </a:r>
          </a:p>
        </p:txBody>
      </p:sp>
    </p:spTree>
    <p:extLst>
      <p:ext uri="{BB962C8B-B14F-4D97-AF65-F5344CB8AC3E}">
        <p14:creationId xmlns:p14="http://schemas.microsoft.com/office/powerpoint/2010/main" val="21107208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E4680D3C-1C9D-8841-86D9-EDCC2DE78D97}"/>
              </a:ext>
            </a:extLst>
          </p:cNvPr>
          <p:cNvSpPr>
            <a:spLocks noGrp="1"/>
          </p:cNvSpPr>
          <p:nvPr>
            <p:ph type="body" sz="quarter" idx="12"/>
          </p:nvPr>
        </p:nvSpPr>
        <p:spPr>
          <a:xfrm>
            <a:off x="54602063" y="476250"/>
            <a:ext cx="444182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240544B4-FB6E-AC48-BB5C-2E3F67E2F994}"/>
              </a:ext>
            </a:extLst>
          </p:cNvPr>
          <p:cNvSpPr>
            <a:spLocks noGrp="1"/>
          </p:cNvSpPr>
          <p:nvPr>
            <p:ph type="title"/>
          </p:nvPr>
        </p:nvSpPr>
        <p:spPr>
          <a:xfrm>
            <a:off x="56773790" y="8377932"/>
            <a:ext cx="8284464" cy="1243211"/>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173784EB-4B1A-384C-BC97-CE47684B5827}"/>
              </a:ext>
            </a:extLst>
          </p:cNvPr>
          <p:cNvSpPr>
            <a:spLocks noGrp="1"/>
          </p:cNvSpPr>
          <p:nvPr>
            <p:ph type="body" sz="quarter" idx="13" hasCustomPrompt="1"/>
          </p:nvPr>
        </p:nvSpPr>
        <p:spPr>
          <a:xfrm>
            <a:off x="61112400" y="476250"/>
            <a:ext cx="4441825"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A17DC37D-210E-3946-80EC-8638A72924BA}"/>
              </a:ext>
            </a:extLst>
          </p:cNvPr>
          <p:cNvSpPr>
            <a:spLocks noGrp="1"/>
          </p:cNvSpPr>
          <p:nvPr>
            <p:ph type="body" sz="quarter" idx="14"/>
          </p:nvPr>
        </p:nvSpPr>
        <p:spPr>
          <a:xfrm>
            <a:off x="54581425" y="2844800"/>
            <a:ext cx="4437063" cy="477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0182106E-0881-2B46-8F4F-7196AB39DFDF}"/>
              </a:ext>
            </a:extLst>
          </p:cNvPr>
          <p:cNvSpPr>
            <a:spLocks noGrp="1"/>
          </p:cNvSpPr>
          <p:nvPr>
            <p:ph type="body" sz="quarter" idx="15"/>
          </p:nvPr>
        </p:nvSpPr>
        <p:spPr>
          <a:xfrm>
            <a:off x="54683025" y="4945063"/>
            <a:ext cx="4481513" cy="4256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690248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715544-42D5-604E-87A6-499B6F853210}"/>
              </a:ext>
            </a:extLst>
          </p:cNvPr>
          <p:cNvSpPr>
            <a:spLocks noGrp="1"/>
          </p:cNvSpPr>
          <p:nvPr>
            <p:ph type="body" sz="quarter" idx="10"/>
          </p:nvPr>
        </p:nvSpPr>
        <p:spPr>
          <a:xfrm>
            <a:off x="54341713" y="0"/>
            <a:ext cx="5486400" cy="77025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320EB2C2-6A03-224F-8296-2B55DF8BF4DC}"/>
              </a:ext>
            </a:extLst>
          </p:cNvPr>
          <p:cNvSpPr>
            <a:spLocks noGrp="1"/>
          </p:cNvSpPr>
          <p:nvPr>
            <p:ph type="title"/>
          </p:nvPr>
        </p:nvSpPr>
        <p:spPr>
          <a:xfrm>
            <a:off x="56538658" y="8870434"/>
            <a:ext cx="8284464" cy="1426091"/>
          </a:xfrm>
        </p:spPr>
        <p:txBody>
          <a:bodyPr/>
          <a:lstStyle/>
          <a:p>
            <a:r>
              <a:rPr lang="en-US" dirty="0"/>
              <a:t>Click to edit Master title style</a:t>
            </a:r>
          </a:p>
        </p:txBody>
      </p:sp>
      <p:sp>
        <p:nvSpPr>
          <p:cNvPr id="5" name="Text Placeholder 2">
            <a:extLst>
              <a:ext uri="{FF2B5EF4-FFF2-40B4-BE49-F238E27FC236}">
                <a16:creationId xmlns:a16="http://schemas.microsoft.com/office/drawing/2014/main" id="{C46FED3F-AD42-CE40-B691-D9955148FAF8}"/>
              </a:ext>
            </a:extLst>
          </p:cNvPr>
          <p:cNvSpPr>
            <a:spLocks noGrp="1"/>
          </p:cNvSpPr>
          <p:nvPr>
            <p:ph type="body" sz="quarter" idx="11" hasCustomPrompt="1"/>
          </p:nvPr>
        </p:nvSpPr>
        <p:spPr>
          <a:xfrm>
            <a:off x="61569600" y="0"/>
            <a:ext cx="5486400" cy="7702550"/>
          </a:xfrm>
        </p:spPr>
        <p:txBody>
          <a:bodyPr/>
          <a:lstStyle/>
          <a:p>
            <a:pPr lvl="4"/>
            <a:r>
              <a:rPr lang="en-US" dirty="0"/>
              <a:t>Fifth level</a:t>
            </a:r>
          </a:p>
        </p:txBody>
      </p:sp>
      <p:sp>
        <p:nvSpPr>
          <p:cNvPr id="7" name="Text Placeholder 6">
            <a:extLst>
              <a:ext uri="{FF2B5EF4-FFF2-40B4-BE49-F238E27FC236}">
                <a16:creationId xmlns:a16="http://schemas.microsoft.com/office/drawing/2014/main" id="{71517FDD-4727-034C-BD76-6AA735EF5316}"/>
              </a:ext>
            </a:extLst>
          </p:cNvPr>
          <p:cNvSpPr>
            <a:spLocks noGrp="1"/>
          </p:cNvSpPr>
          <p:nvPr>
            <p:ph type="body" sz="quarter" idx="12"/>
          </p:nvPr>
        </p:nvSpPr>
        <p:spPr>
          <a:xfrm>
            <a:off x="54344888" y="3409950"/>
            <a:ext cx="4910137" cy="4152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DB6CC47D-CD50-8C4F-914B-684E92AC62EA}"/>
              </a:ext>
            </a:extLst>
          </p:cNvPr>
          <p:cNvSpPr>
            <a:spLocks noGrp="1"/>
          </p:cNvSpPr>
          <p:nvPr>
            <p:ph type="body" sz="quarter" idx="13"/>
          </p:nvPr>
        </p:nvSpPr>
        <p:spPr>
          <a:xfrm>
            <a:off x="54232175" y="5486400"/>
            <a:ext cx="5011738" cy="4244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E49022D6-8C38-A441-862B-1BECDB375C1F}"/>
              </a:ext>
            </a:extLst>
          </p:cNvPr>
          <p:cNvSpPr>
            <a:spLocks noGrp="1"/>
          </p:cNvSpPr>
          <p:nvPr>
            <p:ph type="body" sz="quarter" idx="14"/>
          </p:nvPr>
        </p:nvSpPr>
        <p:spPr>
          <a:xfrm>
            <a:off x="54773513" y="3863975"/>
            <a:ext cx="2698750" cy="3236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7917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D882AC2-5A8D-4641-B66B-BF8AA3D59A1D}"/>
              </a:ext>
            </a:extLst>
          </p:cNvPr>
          <p:cNvSpPr>
            <a:spLocks noGrp="1"/>
          </p:cNvSpPr>
          <p:nvPr>
            <p:ph type="body" sz="quarter" idx="15"/>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2A17D57-8DA0-B84E-962A-012A6F1A0E5A}"/>
              </a:ext>
            </a:extLst>
          </p:cNvPr>
          <p:cNvSpPr>
            <a:spLocks noGrp="1"/>
          </p:cNvSpPr>
          <p:nvPr>
            <p:ph type="body" sz="quarter" idx="16" hasCustomPrompt="1"/>
          </p:nvPr>
        </p:nvSpPr>
        <p:spPr>
          <a:xfrm>
            <a:off x="62484000" y="476250"/>
            <a:ext cx="5354638" cy="5949950"/>
          </a:xfrm>
        </p:spPr>
        <p:txBody>
          <a:bodyPr/>
          <a:lstStyle/>
          <a:p>
            <a:pPr lvl="4"/>
            <a:r>
              <a:rPr lang="en-US" dirty="0"/>
              <a:t>Fifth level</a:t>
            </a:r>
          </a:p>
        </p:txBody>
      </p:sp>
    </p:spTree>
    <p:extLst>
      <p:ext uri="{BB962C8B-B14F-4D97-AF65-F5344CB8AC3E}">
        <p14:creationId xmlns:p14="http://schemas.microsoft.com/office/powerpoint/2010/main" val="1844821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810478" cy="8816876"/>
          </a:xfrm>
        </p:spPr>
        <p:txBody>
          <a:bodyPr/>
          <a:lstStyle>
            <a:lvl1pPr>
              <a:defRPr sz="4800" b="0" i="0">
                <a:latin typeface="IBM Plex Sans ExtL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9346938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3"/>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0806DCAB-F0DA-2647-8BE1-E8CC5A605FAC}"/>
              </a:ext>
            </a:extLst>
          </p:cNvPr>
          <p:cNvSpPr>
            <a:spLocks noGrp="1"/>
          </p:cNvSpPr>
          <p:nvPr>
            <p:ph type="body" sz="quarter" idx="12"/>
          </p:nvPr>
        </p:nvSpPr>
        <p:spPr>
          <a:xfrm>
            <a:off x="54994175" y="476250"/>
            <a:ext cx="48339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2FCC8AAB-5716-894F-A52D-6B19AD354514}"/>
              </a:ext>
            </a:extLst>
          </p:cNvPr>
          <p:cNvSpPr>
            <a:spLocks noGrp="1"/>
          </p:cNvSpPr>
          <p:nvPr>
            <p:ph type="title"/>
          </p:nvPr>
        </p:nvSpPr>
        <p:spPr>
          <a:xfrm>
            <a:off x="57165675" y="8057545"/>
            <a:ext cx="8284464" cy="1164834"/>
          </a:xfrm>
        </p:spPr>
        <p:txBody>
          <a:bodyPr/>
          <a:lstStyle/>
          <a:p>
            <a:r>
              <a:rPr lang="en-US" dirty="0"/>
              <a:t>Click to edit Master title style</a:t>
            </a:r>
          </a:p>
        </p:txBody>
      </p:sp>
      <p:sp>
        <p:nvSpPr>
          <p:cNvPr id="8" name="Text Placeholder 5">
            <a:extLst>
              <a:ext uri="{FF2B5EF4-FFF2-40B4-BE49-F238E27FC236}">
                <a16:creationId xmlns:a16="http://schemas.microsoft.com/office/drawing/2014/main" id="{85082733-FD45-3246-A114-6054AB95A362}"/>
              </a:ext>
            </a:extLst>
          </p:cNvPr>
          <p:cNvSpPr>
            <a:spLocks noGrp="1"/>
          </p:cNvSpPr>
          <p:nvPr>
            <p:ph type="body" sz="quarter" idx="13" hasCustomPrompt="1"/>
          </p:nvPr>
        </p:nvSpPr>
        <p:spPr>
          <a:xfrm>
            <a:off x="63169800" y="476250"/>
            <a:ext cx="4833938" cy="5949950"/>
          </a:xfrm>
        </p:spPr>
        <p:txBody>
          <a:bodyPr/>
          <a:lstStyle/>
          <a:p>
            <a:pPr lvl="4"/>
            <a:r>
              <a:rPr lang="en-US" dirty="0"/>
              <a:t>Fifth level</a:t>
            </a:r>
          </a:p>
        </p:txBody>
      </p:sp>
    </p:spTree>
    <p:extLst>
      <p:ext uri="{BB962C8B-B14F-4D97-AF65-F5344CB8AC3E}">
        <p14:creationId xmlns:p14="http://schemas.microsoft.com/office/powerpoint/2010/main" val="1218931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_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51400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5401"/>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4/12/24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30007255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81121A58-9089-F942-AC24-0DBEF9B04900}"/>
              </a:ext>
            </a:extLst>
          </p:cNvPr>
          <p:cNvSpPr>
            <a:spLocks noGrp="1"/>
          </p:cNvSpPr>
          <p:nvPr>
            <p:ph type="body" sz="quarter" idx="11"/>
          </p:nvPr>
        </p:nvSpPr>
        <p:spPr>
          <a:xfrm>
            <a:off x="54211538" y="0"/>
            <a:ext cx="4572000"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721412C5-702B-6C4B-A170-DFEC098CB948}"/>
              </a:ext>
            </a:extLst>
          </p:cNvPr>
          <p:cNvSpPr>
            <a:spLocks noGrp="1"/>
          </p:cNvSpPr>
          <p:nvPr>
            <p:ph type="body" sz="quarter" idx="12" hasCustomPrompt="1"/>
          </p:nvPr>
        </p:nvSpPr>
        <p:spPr>
          <a:xfrm>
            <a:off x="59131200" y="0"/>
            <a:ext cx="4572000" cy="6426200"/>
          </a:xfrm>
        </p:spPr>
        <p:txBody>
          <a:bodyPr/>
          <a:lstStyle/>
          <a:p>
            <a:pPr lvl="4"/>
            <a:r>
              <a:rPr lang="en-US" dirty="0"/>
              <a:t>Fifth level</a:t>
            </a:r>
          </a:p>
        </p:txBody>
      </p:sp>
    </p:spTree>
    <p:extLst>
      <p:ext uri="{BB962C8B-B14F-4D97-AF65-F5344CB8AC3E}">
        <p14:creationId xmlns:p14="http://schemas.microsoft.com/office/powerpoint/2010/main" val="21861019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2BF0B12-00D5-B043-ABA5-522B9EDF4BB3}"/>
              </a:ext>
            </a:extLst>
          </p:cNvPr>
          <p:cNvSpPr>
            <a:spLocks noGrp="1"/>
          </p:cNvSpPr>
          <p:nvPr>
            <p:ph type="body" sz="quarter" idx="12"/>
          </p:nvPr>
        </p:nvSpPr>
        <p:spPr>
          <a:xfrm>
            <a:off x="549941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9F2A58F9-3F84-9540-81F0-02E8F2446D8A}"/>
              </a:ext>
            </a:extLst>
          </p:cNvPr>
          <p:cNvSpPr>
            <a:spLocks noGrp="1"/>
          </p:cNvSpPr>
          <p:nvPr>
            <p:ph type="body" sz="quarter" idx="13" hasCustomPrompt="1"/>
          </p:nvPr>
        </p:nvSpPr>
        <p:spPr>
          <a:xfrm>
            <a:off x="59893200" y="476250"/>
            <a:ext cx="4964113" cy="5949950"/>
          </a:xfrm>
        </p:spPr>
        <p:txBody>
          <a:bodyPr/>
          <a:lstStyle/>
          <a:p>
            <a:pPr lvl="4"/>
            <a:r>
              <a:rPr lang="en-US" dirty="0"/>
              <a:t>Fifth level</a:t>
            </a:r>
          </a:p>
        </p:txBody>
      </p:sp>
    </p:spTree>
    <p:extLst>
      <p:ext uri="{BB962C8B-B14F-4D97-AF65-F5344CB8AC3E}">
        <p14:creationId xmlns:p14="http://schemas.microsoft.com/office/powerpoint/2010/main" val="110777140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CD96B99-D0DC-3B41-9BF2-2CC705854977}"/>
              </a:ext>
            </a:extLst>
          </p:cNvPr>
          <p:cNvSpPr>
            <a:spLocks noGrp="1"/>
          </p:cNvSpPr>
          <p:nvPr>
            <p:ph type="body" sz="quarter" idx="14"/>
          </p:nvPr>
        </p:nvSpPr>
        <p:spPr>
          <a:xfrm>
            <a:off x="54864000" y="1309688"/>
            <a:ext cx="4572000"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A542701B-5300-E44E-A000-B9B89F855CD5}"/>
              </a:ext>
            </a:extLst>
          </p:cNvPr>
          <p:cNvSpPr>
            <a:spLocks noGrp="1"/>
          </p:cNvSpPr>
          <p:nvPr>
            <p:ph type="body" sz="quarter" idx="15" hasCustomPrompt="1"/>
          </p:nvPr>
        </p:nvSpPr>
        <p:spPr>
          <a:xfrm>
            <a:off x="59817000" y="1309688"/>
            <a:ext cx="4572000" cy="6392862"/>
          </a:xfrm>
        </p:spPr>
        <p:txBody>
          <a:bodyPr/>
          <a:lstStyle/>
          <a:p>
            <a:pPr lvl="4"/>
            <a:r>
              <a:rPr lang="en-US" dirty="0"/>
              <a:t>Fifth level</a:t>
            </a:r>
          </a:p>
        </p:txBody>
      </p:sp>
    </p:spTree>
    <p:extLst>
      <p:ext uri="{BB962C8B-B14F-4D97-AF65-F5344CB8AC3E}">
        <p14:creationId xmlns:p14="http://schemas.microsoft.com/office/powerpoint/2010/main" val="166765199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54840900" y="514826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mB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D293329-F68C-1A43-91B9-799E62EE6C49}"/>
              </a:ext>
            </a:extLst>
          </p:cNvPr>
          <p:cNvSpPr>
            <a:spLocks noGrp="1"/>
          </p:cNvSpPr>
          <p:nvPr>
            <p:ph type="body" sz="quarter" idx="13"/>
          </p:nvPr>
        </p:nvSpPr>
        <p:spPr>
          <a:xfrm>
            <a:off x="54733825" y="476250"/>
            <a:ext cx="70532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5211082-6676-884E-9306-36ACACF9B561}"/>
              </a:ext>
            </a:extLst>
          </p:cNvPr>
          <p:cNvSpPr>
            <a:spLocks noGrp="1"/>
          </p:cNvSpPr>
          <p:nvPr>
            <p:ph type="body" sz="quarter" idx="14" hasCustomPrompt="1"/>
          </p:nvPr>
        </p:nvSpPr>
        <p:spPr>
          <a:xfrm>
            <a:off x="60807600" y="476250"/>
            <a:ext cx="7053263"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BA7A9AF2-C96E-9845-AB3C-DEA93CBE63FE}"/>
              </a:ext>
            </a:extLst>
          </p:cNvPr>
          <p:cNvSpPr>
            <a:spLocks noGrp="1"/>
          </p:cNvSpPr>
          <p:nvPr>
            <p:ph type="body" sz="quarter" idx="15"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90242667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8617008" y="562078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mB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9B0AB207-362B-7A4D-80EB-6A86FC7F4EAC}"/>
              </a:ext>
            </a:extLst>
          </p:cNvPr>
          <p:cNvSpPr>
            <a:spLocks noGrp="1"/>
          </p:cNvSpPr>
          <p:nvPr>
            <p:ph type="body" sz="quarter" idx="14"/>
          </p:nvPr>
        </p:nvSpPr>
        <p:spPr>
          <a:xfrm>
            <a:off x="54994175" y="476250"/>
            <a:ext cx="66627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DFE63881-30F4-B340-98C8-3034E03778BA}"/>
              </a:ext>
            </a:extLst>
          </p:cNvPr>
          <p:cNvSpPr>
            <a:spLocks noGrp="1"/>
          </p:cNvSpPr>
          <p:nvPr>
            <p:ph type="body" sz="quarter" idx="15" hasCustomPrompt="1"/>
          </p:nvPr>
        </p:nvSpPr>
        <p:spPr>
          <a:xfrm>
            <a:off x="62179200" y="476250"/>
            <a:ext cx="6662738"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1D013A58-964B-F345-91F9-2DEB5B34AB73}"/>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28605125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556344" cy="8816876"/>
          </a:xfrm>
        </p:spPr>
        <p:txBody>
          <a:bodyPr/>
          <a:lstStyle>
            <a:lvl1pPr>
              <a:defRPr sz="4800" b="0" i="0">
                <a:latin typeface="IBM Plex Sans Light" panose="020B04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9E5C5DE-5D56-4B4A-B636-4147211B20B4}"/>
              </a:ext>
            </a:extLst>
          </p:cNvPr>
          <p:cNvSpPr>
            <a:spLocks noGrp="1"/>
          </p:cNvSpPr>
          <p:nvPr>
            <p:ph type="body" sz="quarter" idx="12"/>
          </p:nvPr>
        </p:nvSpPr>
        <p:spPr>
          <a:xfrm>
            <a:off x="54733825" y="1309688"/>
            <a:ext cx="4964113"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51B2DBB-AE5D-F243-8B07-C5D7D195D45F}"/>
              </a:ext>
            </a:extLst>
          </p:cNvPr>
          <p:cNvSpPr>
            <a:spLocks noGrp="1"/>
          </p:cNvSpPr>
          <p:nvPr>
            <p:ph type="body" sz="quarter" idx="13" hasCustomPrompt="1"/>
          </p:nvPr>
        </p:nvSpPr>
        <p:spPr>
          <a:xfrm>
            <a:off x="60274200" y="1309688"/>
            <a:ext cx="4964113" cy="6392862"/>
          </a:xfrm>
        </p:spPr>
        <p:txBody>
          <a:bodyPr/>
          <a:lstStyle/>
          <a:p>
            <a:pPr lvl="4"/>
            <a:r>
              <a:rPr lang="en-US" dirty="0"/>
              <a:t>Fifth level</a:t>
            </a:r>
          </a:p>
        </p:txBody>
      </p:sp>
    </p:spTree>
    <p:extLst>
      <p:ext uri="{BB962C8B-B14F-4D97-AF65-F5344CB8AC3E}">
        <p14:creationId xmlns:p14="http://schemas.microsoft.com/office/powerpoint/2010/main" val="52986804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878266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L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8640266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3513156-F632-C34C-B578-6FD08CD8FB69}"/>
              </a:ext>
            </a:extLst>
          </p:cNvPr>
          <p:cNvSpPr>
            <a:spLocks noGrp="1"/>
          </p:cNvSpPr>
          <p:nvPr>
            <p:ph type="body" sz="quarter" idx="12"/>
          </p:nvPr>
        </p:nvSpPr>
        <p:spPr>
          <a:xfrm>
            <a:off x="54864000"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FE32375-EAFB-5940-A052-5DD39EE5BE14}"/>
              </a:ext>
            </a:extLst>
          </p:cNvPr>
          <p:cNvSpPr>
            <a:spLocks noGrp="1"/>
          </p:cNvSpPr>
          <p:nvPr>
            <p:ph type="body" sz="quarter" idx="13" hasCustomPrompt="1"/>
          </p:nvPr>
        </p:nvSpPr>
        <p:spPr>
          <a:xfrm>
            <a:off x="60502800" y="476250"/>
            <a:ext cx="4964113" cy="5949950"/>
          </a:xfrm>
        </p:spPr>
        <p:txBody>
          <a:bodyPr/>
          <a:lstStyle/>
          <a:p>
            <a:pPr lvl="4"/>
            <a:r>
              <a:rPr lang="en-US" dirty="0"/>
              <a:t>Fifth level</a:t>
            </a:r>
          </a:p>
        </p:txBody>
      </p:sp>
    </p:spTree>
    <p:extLst>
      <p:ext uri="{BB962C8B-B14F-4D97-AF65-F5344CB8AC3E}">
        <p14:creationId xmlns:p14="http://schemas.microsoft.com/office/powerpoint/2010/main" val="82456521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6B28964-5DE4-594F-B02E-8667340210A2}"/>
              </a:ext>
            </a:extLst>
          </p:cNvPr>
          <p:cNvSpPr>
            <a:spLocks noGrp="1"/>
          </p:cNvSpPr>
          <p:nvPr>
            <p:ph type="body" sz="quarter" idx="13"/>
          </p:nvPr>
        </p:nvSpPr>
        <p:spPr>
          <a:xfrm>
            <a:off x="540797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C62789D8-4774-6F47-BA56-4B4BB35C2C54}"/>
              </a:ext>
            </a:extLst>
          </p:cNvPr>
          <p:cNvSpPr>
            <a:spLocks noGrp="1"/>
          </p:cNvSpPr>
          <p:nvPr>
            <p:ph type="body" sz="quarter" idx="14" hasCustomPrompt="1"/>
          </p:nvPr>
        </p:nvSpPr>
        <p:spPr>
          <a:xfrm>
            <a:off x="59436000" y="476250"/>
            <a:ext cx="4964113" cy="5949950"/>
          </a:xfrm>
        </p:spPr>
        <p:txBody>
          <a:bodyPr/>
          <a:lstStyle/>
          <a:p>
            <a:pPr lvl="4"/>
            <a:r>
              <a:rPr lang="en-US" dirty="0"/>
              <a:t>Fifth level</a:t>
            </a:r>
          </a:p>
        </p:txBody>
      </p:sp>
    </p:spTree>
    <p:extLst>
      <p:ext uri="{BB962C8B-B14F-4D97-AF65-F5344CB8AC3E}">
        <p14:creationId xmlns:p14="http://schemas.microsoft.com/office/powerpoint/2010/main" val="176946188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119515537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962EC9F-A43C-484F-B6D4-EE11B0B6F8E8}"/>
              </a:ext>
            </a:extLst>
          </p:cNvPr>
          <p:cNvSpPr>
            <a:spLocks noGrp="1"/>
          </p:cNvSpPr>
          <p:nvPr>
            <p:ph type="body" sz="quarter" idx="14"/>
          </p:nvPr>
        </p:nvSpPr>
        <p:spPr>
          <a:xfrm>
            <a:off x="54733825" y="476250"/>
            <a:ext cx="574675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91FF83E2-5C14-B745-A260-145DF6790E0C}"/>
              </a:ext>
            </a:extLst>
          </p:cNvPr>
          <p:cNvSpPr>
            <a:spLocks noGrp="1"/>
          </p:cNvSpPr>
          <p:nvPr>
            <p:ph type="body" sz="quarter" idx="15" hasCustomPrompt="1"/>
          </p:nvPr>
        </p:nvSpPr>
        <p:spPr>
          <a:xfrm>
            <a:off x="60883800" y="476250"/>
            <a:ext cx="5746750" cy="7226300"/>
          </a:xfrm>
        </p:spPr>
        <p:txBody>
          <a:bodyPr/>
          <a:lstStyle/>
          <a:p>
            <a:pPr lvl="4"/>
            <a:r>
              <a:rPr lang="en-US" dirty="0"/>
              <a:t>Fifth level</a:t>
            </a:r>
          </a:p>
        </p:txBody>
      </p:sp>
    </p:spTree>
    <p:extLst>
      <p:ext uri="{BB962C8B-B14F-4D97-AF65-F5344CB8AC3E}">
        <p14:creationId xmlns:p14="http://schemas.microsoft.com/office/powerpoint/2010/main" val="212335720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3E7487E-E536-DE44-A5E4-9CA7CED58E0C}"/>
              </a:ext>
            </a:extLst>
          </p:cNvPr>
          <p:cNvSpPr>
            <a:spLocks noGrp="1"/>
          </p:cNvSpPr>
          <p:nvPr>
            <p:ph type="body" sz="quarter" idx="16"/>
          </p:nvPr>
        </p:nvSpPr>
        <p:spPr>
          <a:xfrm>
            <a:off x="54994175" y="476250"/>
            <a:ext cx="47037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AAA1CD56-7744-9441-B98A-1322F77D37E6}"/>
              </a:ext>
            </a:extLst>
          </p:cNvPr>
          <p:cNvSpPr>
            <a:spLocks noGrp="1"/>
          </p:cNvSpPr>
          <p:nvPr>
            <p:ph type="body" sz="quarter" idx="17" hasCustomPrompt="1"/>
          </p:nvPr>
        </p:nvSpPr>
        <p:spPr>
          <a:xfrm>
            <a:off x="60045600" y="476250"/>
            <a:ext cx="4703763" cy="5949950"/>
          </a:xfrm>
        </p:spPr>
        <p:txBody>
          <a:bodyPr/>
          <a:lstStyle/>
          <a:p>
            <a:pPr lvl="4"/>
            <a:r>
              <a:rPr lang="en-US" dirty="0"/>
              <a:t>Fifth level</a:t>
            </a:r>
          </a:p>
        </p:txBody>
      </p:sp>
    </p:spTree>
    <p:extLst>
      <p:ext uri="{BB962C8B-B14F-4D97-AF65-F5344CB8AC3E}">
        <p14:creationId xmlns:p14="http://schemas.microsoft.com/office/powerpoint/2010/main" val="12416084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9BEE78C1-8E93-6848-8DDA-9DDF1EC44DB3}"/>
              </a:ext>
            </a:extLst>
          </p:cNvPr>
          <p:cNvSpPr>
            <a:spLocks noGrp="1"/>
          </p:cNvSpPr>
          <p:nvPr>
            <p:ph type="body" sz="quarter" idx="15"/>
          </p:nvPr>
        </p:nvSpPr>
        <p:spPr>
          <a:xfrm>
            <a:off x="54341713"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5">
            <a:extLst>
              <a:ext uri="{FF2B5EF4-FFF2-40B4-BE49-F238E27FC236}">
                <a16:creationId xmlns:a16="http://schemas.microsoft.com/office/drawing/2014/main" id="{4B25EAD4-34E7-7840-804E-60BF496C1319}"/>
              </a:ext>
            </a:extLst>
          </p:cNvPr>
          <p:cNvSpPr>
            <a:spLocks noGrp="1"/>
          </p:cNvSpPr>
          <p:nvPr>
            <p:ph type="body" sz="quarter" idx="16" hasCustomPrompt="1"/>
          </p:nvPr>
        </p:nvSpPr>
        <p:spPr>
          <a:xfrm>
            <a:off x="59893200" y="476250"/>
            <a:ext cx="4964112" cy="5949950"/>
          </a:xfrm>
        </p:spPr>
        <p:txBody>
          <a:bodyPr/>
          <a:lstStyle/>
          <a:p>
            <a:pPr lvl="4"/>
            <a:r>
              <a:rPr lang="en-US" dirty="0"/>
              <a:t>Fifth level</a:t>
            </a:r>
          </a:p>
        </p:txBody>
      </p:sp>
    </p:spTree>
    <p:extLst>
      <p:ext uri="{BB962C8B-B14F-4D97-AF65-F5344CB8AC3E}">
        <p14:creationId xmlns:p14="http://schemas.microsoft.com/office/powerpoint/2010/main" val="12236511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307DD778-909C-E541-96BA-22E4E26A15BE}"/>
              </a:ext>
            </a:extLst>
          </p:cNvPr>
          <p:cNvSpPr>
            <a:spLocks noGrp="1"/>
          </p:cNvSpPr>
          <p:nvPr>
            <p:ph type="body" sz="quarter" idx="14"/>
          </p:nvPr>
        </p:nvSpPr>
        <p:spPr>
          <a:xfrm>
            <a:off x="54471888" y="1309688"/>
            <a:ext cx="509428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1EF75B-2E8C-7248-890F-A6663F6DBB9F}"/>
              </a:ext>
            </a:extLst>
          </p:cNvPr>
          <p:cNvSpPr>
            <a:spLocks noGrp="1"/>
          </p:cNvSpPr>
          <p:nvPr>
            <p:ph type="body" sz="quarter" idx="15" hasCustomPrompt="1"/>
          </p:nvPr>
        </p:nvSpPr>
        <p:spPr>
          <a:xfrm>
            <a:off x="59740800" y="1309688"/>
            <a:ext cx="5094287" cy="5116512"/>
          </a:xfrm>
        </p:spPr>
        <p:txBody>
          <a:bodyPr/>
          <a:lstStyle/>
          <a:p>
            <a:pPr lvl="4"/>
            <a:r>
              <a:rPr lang="en-US" dirty="0"/>
              <a:t>Fifth level</a:t>
            </a:r>
          </a:p>
        </p:txBody>
      </p:sp>
    </p:spTree>
    <p:extLst>
      <p:ext uri="{BB962C8B-B14F-4D97-AF65-F5344CB8AC3E}">
        <p14:creationId xmlns:p14="http://schemas.microsoft.com/office/powerpoint/2010/main" val="117588837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84328" cy="8597217"/>
          </a:xfrm>
        </p:spPr>
        <p:txBody>
          <a:bodyPr/>
          <a:lstStyle/>
          <a:p>
            <a:r>
              <a:rPr lang="en-US" dirty="0"/>
              <a:t>Click to edit Master title style</a:t>
            </a:r>
          </a:p>
        </p:txBody>
      </p:sp>
      <p:sp>
        <p:nvSpPr>
          <p:cNvPr id="7" name="Blue 60 rectangle">
            <a:extLst>
              <a:ext uri="{FF2B5EF4-FFF2-40B4-BE49-F238E27FC236}">
                <a16:creationId xmlns:a16="http://schemas.microsoft.com/office/drawing/2014/main" id="{91D1D188-D7EA-5A44-A392-6E9BFB996DC9}"/>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5B0FD828-E1E3-5E4B-81D8-5E43E3758602}"/>
              </a:ext>
            </a:extLst>
          </p:cNvPr>
          <p:cNvSpPr>
            <a:spLocks noGrp="1"/>
          </p:cNvSpPr>
          <p:nvPr>
            <p:ph type="body" sz="quarter" idx="13"/>
          </p:nvPr>
        </p:nvSpPr>
        <p:spPr>
          <a:xfrm>
            <a:off x="543417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612CF6-2C4E-BA4B-80D4-FB667C2044B2}"/>
              </a:ext>
            </a:extLst>
          </p:cNvPr>
          <p:cNvSpPr>
            <a:spLocks noGrp="1"/>
          </p:cNvSpPr>
          <p:nvPr>
            <p:ph type="body" sz="quarter" idx="14" hasCustomPrompt="1"/>
          </p:nvPr>
        </p:nvSpPr>
        <p:spPr>
          <a:xfrm>
            <a:off x="60121800" y="476250"/>
            <a:ext cx="5486400" cy="5949950"/>
          </a:xfrm>
        </p:spPr>
        <p:txBody>
          <a:bodyPr/>
          <a:lstStyle/>
          <a:p>
            <a:pPr lvl="4"/>
            <a:r>
              <a:rPr lang="en-US" dirty="0"/>
              <a:t>Fifth level</a:t>
            </a:r>
          </a:p>
        </p:txBody>
      </p:sp>
    </p:spTree>
    <p:extLst>
      <p:ext uri="{BB962C8B-B14F-4D97-AF65-F5344CB8AC3E}">
        <p14:creationId xmlns:p14="http://schemas.microsoft.com/office/powerpoint/2010/main" val="175927064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4418FE1-23CB-3644-B3A5-252A74FD2BA4}"/>
              </a:ext>
            </a:extLst>
          </p:cNvPr>
          <p:cNvSpPr>
            <a:spLocks noGrp="1"/>
          </p:cNvSpPr>
          <p:nvPr>
            <p:ph type="body" sz="quarter" idx="15"/>
          </p:nvPr>
        </p:nvSpPr>
        <p:spPr>
          <a:xfrm>
            <a:off x="54079775" y="476250"/>
            <a:ext cx="640080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035030F-C0F1-9245-808C-736B435952A4}"/>
              </a:ext>
            </a:extLst>
          </p:cNvPr>
          <p:cNvSpPr>
            <a:spLocks noGrp="1"/>
          </p:cNvSpPr>
          <p:nvPr>
            <p:ph type="body" sz="quarter" idx="16" hasCustomPrompt="1"/>
          </p:nvPr>
        </p:nvSpPr>
        <p:spPr>
          <a:xfrm>
            <a:off x="60883800" y="476250"/>
            <a:ext cx="6400800" cy="7226300"/>
          </a:xfrm>
        </p:spPr>
        <p:txBody>
          <a:bodyPr/>
          <a:lstStyle/>
          <a:p>
            <a:pPr lvl="4"/>
            <a:r>
              <a:rPr lang="en-US" dirty="0"/>
              <a:t>Fifth level</a:t>
            </a:r>
          </a:p>
        </p:txBody>
      </p:sp>
    </p:spTree>
    <p:extLst>
      <p:ext uri="{BB962C8B-B14F-4D97-AF65-F5344CB8AC3E}">
        <p14:creationId xmlns:p14="http://schemas.microsoft.com/office/powerpoint/2010/main" val="185188311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89B22AC-BFCF-1645-94B8-79AA20C51826}"/>
              </a:ext>
            </a:extLst>
          </p:cNvPr>
          <p:cNvSpPr>
            <a:spLocks noGrp="1"/>
          </p:cNvSpPr>
          <p:nvPr>
            <p:ph type="body" sz="quarter" idx="12"/>
          </p:nvPr>
        </p:nvSpPr>
        <p:spPr>
          <a:xfrm>
            <a:off x="54471888" y="476250"/>
            <a:ext cx="614045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CAE432B-A8E6-B94C-9F44-2EA75CDD1DBD}"/>
              </a:ext>
            </a:extLst>
          </p:cNvPr>
          <p:cNvSpPr>
            <a:spLocks noGrp="1"/>
          </p:cNvSpPr>
          <p:nvPr>
            <p:ph type="body" sz="quarter" idx="13" hasCustomPrompt="1"/>
          </p:nvPr>
        </p:nvSpPr>
        <p:spPr>
          <a:xfrm>
            <a:off x="60579000" y="476250"/>
            <a:ext cx="6140450"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4A3C5211-2C10-204A-8018-273FF8320918}"/>
              </a:ext>
            </a:extLst>
          </p:cNvPr>
          <p:cNvSpPr>
            <a:spLocks noGrp="1"/>
          </p:cNvSpPr>
          <p:nvPr>
            <p:ph type="body" sz="quarter" idx="14"/>
          </p:nvPr>
        </p:nvSpPr>
        <p:spPr>
          <a:xfrm>
            <a:off x="54827488" y="1309688"/>
            <a:ext cx="4151312" cy="5391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12A0B376-CBF6-CF4C-8781-B02863001AA4}"/>
              </a:ext>
            </a:extLst>
          </p:cNvPr>
          <p:cNvSpPr>
            <a:spLocks noGrp="1"/>
          </p:cNvSpPr>
          <p:nvPr>
            <p:ph type="body" sz="quarter" idx="15"/>
          </p:nvPr>
        </p:nvSpPr>
        <p:spPr>
          <a:xfrm>
            <a:off x="55297388" y="2581275"/>
            <a:ext cx="3862387" cy="604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3488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2694847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AD8E051-28E7-2E40-BD20-0375B26FAD18}"/>
              </a:ext>
            </a:extLst>
          </p:cNvPr>
          <p:cNvSpPr>
            <a:spLocks noGrp="1"/>
          </p:cNvSpPr>
          <p:nvPr>
            <p:ph type="body" sz="quarter" idx="12"/>
          </p:nvPr>
        </p:nvSpPr>
        <p:spPr>
          <a:xfrm>
            <a:off x="54211538" y="476250"/>
            <a:ext cx="53546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87BFBF9C-01F8-6A47-B649-8258AD44244A}"/>
              </a:ext>
            </a:extLst>
          </p:cNvPr>
          <p:cNvSpPr>
            <a:spLocks noGrp="1"/>
          </p:cNvSpPr>
          <p:nvPr>
            <p:ph type="body" sz="quarter" idx="13" hasCustomPrompt="1"/>
          </p:nvPr>
        </p:nvSpPr>
        <p:spPr>
          <a:xfrm>
            <a:off x="60045600" y="476250"/>
            <a:ext cx="5354637"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F76D9E55-652F-DD40-A191-9F265A8AAB6B}"/>
              </a:ext>
            </a:extLst>
          </p:cNvPr>
          <p:cNvSpPr>
            <a:spLocks noGrp="1"/>
          </p:cNvSpPr>
          <p:nvPr>
            <p:ph type="body" sz="quarter" idx="14"/>
          </p:nvPr>
        </p:nvSpPr>
        <p:spPr>
          <a:xfrm>
            <a:off x="54190900" y="2225675"/>
            <a:ext cx="5160963" cy="6280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6F3FD5C1-994D-8640-9FD7-70FE6995D16B}"/>
              </a:ext>
            </a:extLst>
          </p:cNvPr>
          <p:cNvSpPr>
            <a:spLocks noGrp="1"/>
          </p:cNvSpPr>
          <p:nvPr>
            <p:ph type="body" sz="quarter" idx="15"/>
          </p:nvPr>
        </p:nvSpPr>
        <p:spPr>
          <a:xfrm>
            <a:off x="54202013" y="4595813"/>
            <a:ext cx="5378450" cy="51133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94255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7AA2610-86BC-0540-91C4-F110335D11E0}"/>
              </a:ext>
            </a:extLst>
          </p:cNvPr>
          <p:cNvSpPr>
            <a:spLocks noGrp="1"/>
          </p:cNvSpPr>
          <p:nvPr>
            <p:ph type="body" sz="quarter" idx="20"/>
          </p:nvPr>
        </p:nvSpPr>
        <p:spPr>
          <a:xfrm>
            <a:off x="54994175" y="1309688"/>
            <a:ext cx="4833938"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5">
            <a:extLst>
              <a:ext uri="{FF2B5EF4-FFF2-40B4-BE49-F238E27FC236}">
                <a16:creationId xmlns:a16="http://schemas.microsoft.com/office/drawing/2014/main" id="{9A102863-8017-BD42-B753-D8ECE09841F5}"/>
              </a:ext>
            </a:extLst>
          </p:cNvPr>
          <p:cNvSpPr>
            <a:spLocks noGrp="1"/>
          </p:cNvSpPr>
          <p:nvPr>
            <p:ph type="body" sz="quarter" idx="21" hasCustomPrompt="1"/>
          </p:nvPr>
        </p:nvSpPr>
        <p:spPr>
          <a:xfrm>
            <a:off x="60198000" y="1309688"/>
            <a:ext cx="4833938" cy="6392862"/>
          </a:xfrm>
        </p:spPr>
        <p:txBody>
          <a:bodyPr/>
          <a:lstStyle/>
          <a:p>
            <a:pPr lvl="4"/>
            <a:r>
              <a:rPr lang="en-US" dirty="0"/>
              <a:t>Fifth level</a:t>
            </a:r>
          </a:p>
        </p:txBody>
      </p:sp>
    </p:spTree>
    <p:extLst>
      <p:ext uri="{BB962C8B-B14F-4D97-AF65-F5344CB8AC3E}">
        <p14:creationId xmlns:p14="http://schemas.microsoft.com/office/powerpoint/2010/main" val="128250084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bg1"/>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01A638A5-D48A-4A42-B036-0D39D5C97F4C}"/>
              </a:ext>
            </a:extLst>
          </p:cNvPr>
          <p:cNvSpPr>
            <a:spLocks noGrp="1"/>
          </p:cNvSpPr>
          <p:nvPr>
            <p:ph type="body" sz="quarter" idx="13"/>
          </p:nvPr>
        </p:nvSpPr>
        <p:spPr>
          <a:xfrm>
            <a:off x="54079775"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39BB866D-D55B-6943-AEDC-0A6244A00B92}"/>
              </a:ext>
            </a:extLst>
          </p:cNvPr>
          <p:cNvSpPr>
            <a:spLocks noGrp="1"/>
          </p:cNvSpPr>
          <p:nvPr>
            <p:ph type="body" sz="quarter" idx="14" hasCustomPrompt="1"/>
          </p:nvPr>
        </p:nvSpPr>
        <p:spPr>
          <a:xfrm>
            <a:off x="59969400" y="476250"/>
            <a:ext cx="5486400" cy="5949950"/>
          </a:xfrm>
        </p:spPr>
        <p:txBody>
          <a:bodyPr/>
          <a:lstStyle/>
          <a:p>
            <a:pPr lvl="4"/>
            <a:r>
              <a:rPr lang="en-US" dirty="0"/>
              <a:t>Fifth level</a:t>
            </a:r>
          </a:p>
        </p:txBody>
      </p:sp>
    </p:spTree>
    <p:extLst>
      <p:ext uri="{BB962C8B-B14F-4D97-AF65-F5344CB8AC3E}">
        <p14:creationId xmlns:p14="http://schemas.microsoft.com/office/powerpoint/2010/main" val="1038736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bg1"/>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69BCF7A3-290B-AC48-AE67-49F121102C4F}"/>
              </a:ext>
            </a:extLst>
          </p:cNvPr>
          <p:cNvSpPr>
            <a:spLocks noGrp="1"/>
          </p:cNvSpPr>
          <p:nvPr>
            <p:ph type="body" sz="quarter" idx="15"/>
          </p:nvPr>
        </p:nvSpPr>
        <p:spPr>
          <a:xfrm>
            <a:off x="54602063" y="476250"/>
            <a:ext cx="5748337" cy="8523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4">
            <a:extLst>
              <a:ext uri="{FF2B5EF4-FFF2-40B4-BE49-F238E27FC236}">
                <a16:creationId xmlns:a16="http://schemas.microsoft.com/office/drawing/2014/main" id="{C8251A66-E8AE-ED44-BB8A-A13E952A03D7}"/>
              </a:ext>
            </a:extLst>
          </p:cNvPr>
          <p:cNvSpPr>
            <a:spLocks noGrp="1"/>
          </p:cNvSpPr>
          <p:nvPr>
            <p:ph type="body" sz="quarter" idx="16" hasCustomPrompt="1"/>
          </p:nvPr>
        </p:nvSpPr>
        <p:spPr>
          <a:xfrm>
            <a:off x="60655200" y="476250"/>
            <a:ext cx="5748337" cy="8523288"/>
          </a:xfrm>
        </p:spPr>
        <p:txBody>
          <a:bodyPr/>
          <a:lstStyle/>
          <a:p>
            <a:pPr lvl="4"/>
            <a:r>
              <a:rPr lang="en-US" dirty="0"/>
              <a:t>Fifth level</a:t>
            </a:r>
          </a:p>
        </p:txBody>
      </p:sp>
    </p:spTree>
    <p:extLst>
      <p:ext uri="{BB962C8B-B14F-4D97-AF65-F5344CB8AC3E}">
        <p14:creationId xmlns:p14="http://schemas.microsoft.com/office/powerpoint/2010/main" val="143145971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7C39DB03-A001-E246-BC49-C83172A0E851}"/>
              </a:ext>
            </a:extLst>
          </p:cNvPr>
          <p:cNvSpPr>
            <a:spLocks noGrp="1"/>
          </p:cNvSpPr>
          <p:nvPr>
            <p:ph type="body" sz="quarter" idx="14"/>
          </p:nvPr>
        </p:nvSpPr>
        <p:spPr>
          <a:xfrm>
            <a:off x="54771925" y="476250"/>
            <a:ext cx="512127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8AD302-F87C-CE4D-98F1-2E8DFB43C5C0}"/>
              </a:ext>
            </a:extLst>
          </p:cNvPr>
          <p:cNvSpPr>
            <a:spLocks noGrp="1"/>
          </p:cNvSpPr>
          <p:nvPr>
            <p:ph type="body" sz="quarter" idx="15" hasCustomPrompt="1"/>
          </p:nvPr>
        </p:nvSpPr>
        <p:spPr>
          <a:xfrm>
            <a:off x="60045600" y="476250"/>
            <a:ext cx="5121275" cy="5949950"/>
          </a:xfrm>
        </p:spPr>
        <p:txBody>
          <a:bodyPr/>
          <a:lstStyle/>
          <a:p>
            <a:pPr lvl="4"/>
            <a:r>
              <a:rPr lang="en-US" dirty="0"/>
              <a:t>Fifth level</a:t>
            </a:r>
          </a:p>
        </p:txBody>
      </p:sp>
    </p:spTree>
    <p:extLst>
      <p:ext uri="{BB962C8B-B14F-4D97-AF65-F5344CB8AC3E}">
        <p14:creationId xmlns:p14="http://schemas.microsoft.com/office/powerpoint/2010/main" val="9696615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DB3B5752-8D5B-9647-A47A-A4EE61ED5182}"/>
              </a:ext>
            </a:extLst>
          </p:cNvPr>
          <p:cNvSpPr>
            <a:spLocks noGrp="1"/>
          </p:cNvSpPr>
          <p:nvPr>
            <p:ph type="body" sz="quarter" idx="13"/>
          </p:nvPr>
        </p:nvSpPr>
        <p:spPr>
          <a:xfrm>
            <a:off x="55164663" y="1003300"/>
            <a:ext cx="2876550" cy="41449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11399C70-14DD-3748-81C0-E86C453AF1BE}"/>
              </a:ext>
            </a:extLst>
          </p:cNvPr>
          <p:cNvSpPr>
            <a:spLocks noGrp="1"/>
          </p:cNvSpPr>
          <p:nvPr>
            <p:ph type="body" sz="quarter" idx="14" hasCustomPrompt="1"/>
          </p:nvPr>
        </p:nvSpPr>
        <p:spPr>
          <a:xfrm>
            <a:off x="60045600" y="1003300"/>
            <a:ext cx="2876550" cy="4144963"/>
          </a:xfrm>
        </p:spPr>
        <p:txBody>
          <a:bodyPr/>
          <a:lstStyle/>
          <a:p>
            <a:pPr lvl="4"/>
            <a:r>
              <a:rPr lang="en-US" dirty="0"/>
              <a:t>Fifth level</a:t>
            </a:r>
          </a:p>
        </p:txBody>
      </p:sp>
    </p:spTree>
    <p:extLst>
      <p:ext uri="{BB962C8B-B14F-4D97-AF65-F5344CB8AC3E}">
        <p14:creationId xmlns:p14="http://schemas.microsoft.com/office/powerpoint/2010/main" val="192362668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E397ED7E-97E6-EF45-87B0-87FFE4D77E13}"/>
              </a:ext>
            </a:extLst>
          </p:cNvPr>
          <p:cNvSpPr>
            <a:spLocks noGrp="1"/>
          </p:cNvSpPr>
          <p:nvPr>
            <p:ph type="body" sz="quarter" idx="16"/>
          </p:nvPr>
        </p:nvSpPr>
        <p:spPr>
          <a:xfrm>
            <a:off x="54956075" y="476250"/>
            <a:ext cx="56689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BD9BAEA1-9C66-754B-BDFD-B8EE7376A945}"/>
              </a:ext>
            </a:extLst>
          </p:cNvPr>
          <p:cNvSpPr>
            <a:spLocks noGrp="1"/>
          </p:cNvSpPr>
          <p:nvPr>
            <p:ph type="body" sz="quarter" idx="17" hasCustomPrompt="1"/>
          </p:nvPr>
        </p:nvSpPr>
        <p:spPr>
          <a:xfrm>
            <a:off x="61188600" y="476250"/>
            <a:ext cx="5668963" cy="5949950"/>
          </a:xfrm>
        </p:spPr>
        <p:txBody>
          <a:bodyPr/>
          <a:lstStyle/>
          <a:p>
            <a:pPr lvl="4"/>
            <a:r>
              <a:rPr lang="en-US" dirty="0"/>
              <a:t>Fifth level</a:t>
            </a:r>
          </a:p>
        </p:txBody>
      </p:sp>
    </p:spTree>
    <p:extLst>
      <p:ext uri="{BB962C8B-B14F-4D97-AF65-F5344CB8AC3E}">
        <p14:creationId xmlns:p14="http://schemas.microsoft.com/office/powerpoint/2010/main" val="105142726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46336" y="2434556"/>
            <a:ext cx="8284464" cy="6565369"/>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9C115C7-39C3-184A-81AE-1303341AE432}"/>
              </a:ext>
            </a:extLst>
          </p:cNvPr>
          <p:cNvSpPr>
            <a:spLocks noGrp="1"/>
          </p:cNvSpPr>
          <p:nvPr>
            <p:ph type="body" sz="quarter" idx="15"/>
          </p:nvPr>
        </p:nvSpPr>
        <p:spPr>
          <a:xfrm>
            <a:off x="55138638"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8B1D3049-AD43-6246-9FBB-5F5A17B9C907}"/>
              </a:ext>
            </a:extLst>
          </p:cNvPr>
          <p:cNvSpPr>
            <a:spLocks noGrp="1"/>
          </p:cNvSpPr>
          <p:nvPr>
            <p:ph type="body" sz="quarter" idx="16" hasCustomPrompt="1"/>
          </p:nvPr>
        </p:nvSpPr>
        <p:spPr>
          <a:xfrm>
            <a:off x="60655200" y="476250"/>
            <a:ext cx="5486400" cy="5949950"/>
          </a:xfrm>
        </p:spPr>
        <p:txBody>
          <a:bodyPr/>
          <a:lstStyle/>
          <a:p>
            <a:pPr lvl="4"/>
            <a:r>
              <a:rPr lang="en-US" dirty="0"/>
              <a:t>Fifth level</a:t>
            </a:r>
          </a:p>
        </p:txBody>
      </p:sp>
    </p:spTree>
    <p:extLst>
      <p:ext uri="{BB962C8B-B14F-4D97-AF65-F5344CB8AC3E}">
        <p14:creationId xmlns:p14="http://schemas.microsoft.com/office/powerpoint/2010/main" val="65577183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3BA6B6D1-6E57-5846-AC16-47EC731B96E4}"/>
              </a:ext>
            </a:extLst>
          </p:cNvPr>
          <p:cNvSpPr>
            <a:spLocks noGrp="1"/>
          </p:cNvSpPr>
          <p:nvPr>
            <p:ph type="body" sz="quarter" idx="14"/>
          </p:nvPr>
        </p:nvSpPr>
        <p:spPr>
          <a:xfrm>
            <a:off x="54681438" y="1309688"/>
            <a:ext cx="5576887"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a:extLst>
              <a:ext uri="{FF2B5EF4-FFF2-40B4-BE49-F238E27FC236}">
                <a16:creationId xmlns:a16="http://schemas.microsoft.com/office/drawing/2014/main" id="{28BD9DEC-74DA-8A4E-BE19-36A2EB3A87E0}"/>
              </a:ext>
            </a:extLst>
          </p:cNvPr>
          <p:cNvSpPr>
            <a:spLocks noGrp="1"/>
          </p:cNvSpPr>
          <p:nvPr>
            <p:ph type="title"/>
          </p:nvPr>
        </p:nvSpPr>
        <p:spPr>
          <a:xfrm>
            <a:off x="54662832" y="8085511"/>
            <a:ext cx="8284464" cy="906979"/>
          </a:xfrm>
        </p:spPr>
        <p:txBody>
          <a:bodyPr/>
          <a:lstStyle/>
          <a:p>
            <a:r>
              <a:rPr lang="en-US"/>
              <a:t>Click to edit Master title style</a:t>
            </a:r>
          </a:p>
        </p:txBody>
      </p:sp>
      <p:sp>
        <p:nvSpPr>
          <p:cNvPr id="9" name="Text Placeholder 4">
            <a:extLst>
              <a:ext uri="{FF2B5EF4-FFF2-40B4-BE49-F238E27FC236}">
                <a16:creationId xmlns:a16="http://schemas.microsoft.com/office/drawing/2014/main" id="{65D26901-E686-C34C-8ACF-1DA1389A6D30}"/>
              </a:ext>
            </a:extLst>
          </p:cNvPr>
          <p:cNvSpPr>
            <a:spLocks noGrp="1"/>
          </p:cNvSpPr>
          <p:nvPr>
            <p:ph type="body" sz="quarter" idx="15" hasCustomPrompt="1"/>
          </p:nvPr>
        </p:nvSpPr>
        <p:spPr>
          <a:xfrm>
            <a:off x="61112400" y="1309688"/>
            <a:ext cx="5576887" cy="6392862"/>
          </a:xfrm>
        </p:spPr>
        <p:txBody>
          <a:bodyPr/>
          <a:lstStyle/>
          <a:p>
            <a:pPr lvl="4"/>
            <a:r>
              <a:rPr lang="en-US" dirty="0"/>
              <a:t>Fifth level</a:t>
            </a:r>
          </a:p>
        </p:txBody>
      </p:sp>
    </p:spTree>
    <p:extLst>
      <p:ext uri="{BB962C8B-B14F-4D97-AF65-F5344CB8AC3E}">
        <p14:creationId xmlns:p14="http://schemas.microsoft.com/office/powerpoint/2010/main" val="207352634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D55A87E0-731F-4643-9E29-1C287306335F}"/>
              </a:ext>
            </a:extLst>
          </p:cNvPr>
          <p:cNvSpPr>
            <a:spLocks noGrp="1"/>
          </p:cNvSpPr>
          <p:nvPr>
            <p:ph type="body" sz="quarter" idx="12"/>
          </p:nvPr>
        </p:nvSpPr>
        <p:spPr>
          <a:xfrm>
            <a:off x="54314725" y="476250"/>
            <a:ext cx="53038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9AEA7DCE-A45C-9344-9607-3E94CCAC08B4}"/>
              </a:ext>
            </a:extLst>
          </p:cNvPr>
          <p:cNvSpPr>
            <a:spLocks noGrp="1"/>
          </p:cNvSpPr>
          <p:nvPr>
            <p:ph type="title"/>
          </p:nvPr>
        </p:nvSpPr>
        <p:spPr>
          <a:xfrm>
            <a:off x="54479952" y="8546048"/>
            <a:ext cx="8284464" cy="906979"/>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31801A73-F3FC-7942-92D2-6DD6B4E0C6C7}"/>
              </a:ext>
            </a:extLst>
          </p:cNvPr>
          <p:cNvSpPr>
            <a:spLocks noGrp="1"/>
          </p:cNvSpPr>
          <p:nvPr>
            <p:ph type="body" sz="quarter" idx="13" hasCustomPrompt="1"/>
          </p:nvPr>
        </p:nvSpPr>
        <p:spPr>
          <a:xfrm>
            <a:off x="60579000" y="476250"/>
            <a:ext cx="5303838" cy="7226300"/>
          </a:xfrm>
        </p:spPr>
        <p:txBody>
          <a:bodyPr/>
          <a:lstStyle/>
          <a:p>
            <a:pPr lvl="4"/>
            <a:r>
              <a:rPr lang="en-US" dirty="0"/>
              <a:t>Fifth level</a:t>
            </a:r>
          </a:p>
        </p:txBody>
      </p:sp>
    </p:spTree>
    <p:extLst>
      <p:ext uri="{BB962C8B-B14F-4D97-AF65-F5344CB8AC3E}">
        <p14:creationId xmlns:p14="http://schemas.microsoft.com/office/powerpoint/2010/main" val="1184836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dium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7859162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C738E0E-930F-EE40-98C3-A71C5EB8610D}"/>
              </a:ext>
            </a:extLst>
          </p:cNvPr>
          <p:cNvSpPr>
            <a:spLocks noGrp="1"/>
          </p:cNvSpPr>
          <p:nvPr>
            <p:ph type="body" sz="quarter" idx="10"/>
          </p:nvPr>
        </p:nvSpPr>
        <p:spPr>
          <a:xfrm>
            <a:off x="54864000" y="476250"/>
            <a:ext cx="5394325"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6FD2EF91-1AB7-4D43-B31A-D2D3043470C7}"/>
              </a:ext>
            </a:extLst>
          </p:cNvPr>
          <p:cNvSpPr>
            <a:spLocks noGrp="1"/>
          </p:cNvSpPr>
          <p:nvPr>
            <p:ph type="title"/>
          </p:nvPr>
        </p:nvSpPr>
        <p:spPr>
          <a:xfrm>
            <a:off x="56052720" y="8534138"/>
            <a:ext cx="8284464" cy="1279787"/>
          </a:xfrm>
        </p:spPr>
        <p:txBody>
          <a:bodyPr/>
          <a:lstStyle/>
          <a:p>
            <a:r>
              <a:rPr lang="en-US"/>
              <a:t>Click to edit Master title style</a:t>
            </a:r>
          </a:p>
        </p:txBody>
      </p:sp>
      <p:sp>
        <p:nvSpPr>
          <p:cNvPr id="5" name="Text Placeholder 2">
            <a:extLst>
              <a:ext uri="{FF2B5EF4-FFF2-40B4-BE49-F238E27FC236}">
                <a16:creationId xmlns:a16="http://schemas.microsoft.com/office/drawing/2014/main" id="{1EB02DCF-3C97-E441-94A8-4CD07887814D}"/>
              </a:ext>
            </a:extLst>
          </p:cNvPr>
          <p:cNvSpPr>
            <a:spLocks noGrp="1"/>
          </p:cNvSpPr>
          <p:nvPr>
            <p:ph type="body" sz="quarter" idx="11" hasCustomPrompt="1"/>
          </p:nvPr>
        </p:nvSpPr>
        <p:spPr>
          <a:xfrm>
            <a:off x="61722000" y="476250"/>
            <a:ext cx="5394325" cy="7226300"/>
          </a:xfrm>
        </p:spPr>
        <p:txBody>
          <a:bodyPr/>
          <a:lstStyle/>
          <a:p>
            <a:pPr lvl="4"/>
            <a:r>
              <a:rPr lang="en-US" dirty="0"/>
              <a:t>Fifth level</a:t>
            </a:r>
          </a:p>
        </p:txBody>
      </p:sp>
    </p:spTree>
    <p:extLst>
      <p:ext uri="{BB962C8B-B14F-4D97-AF65-F5344CB8AC3E}">
        <p14:creationId xmlns:p14="http://schemas.microsoft.com/office/powerpoint/2010/main" val="181762391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24F04016-134E-5847-8C7D-495FF4D6E42D}"/>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3647-1C44-7748-AD72-40BAE45763B8}"/>
              </a:ext>
            </a:extLst>
          </p:cNvPr>
          <p:cNvSpPr>
            <a:spLocks noGrp="1"/>
          </p:cNvSpPr>
          <p:nvPr>
            <p:ph type="body" sz="quarter" idx="15"/>
          </p:nvPr>
        </p:nvSpPr>
        <p:spPr>
          <a:xfrm>
            <a:off x="54314725" y="476250"/>
            <a:ext cx="66754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32590CAA-718E-2A47-9FC6-D8B518C381B9}"/>
              </a:ext>
            </a:extLst>
          </p:cNvPr>
          <p:cNvSpPr>
            <a:spLocks noGrp="1"/>
          </p:cNvSpPr>
          <p:nvPr>
            <p:ph type="body" sz="quarter" idx="16" hasCustomPrompt="1"/>
          </p:nvPr>
        </p:nvSpPr>
        <p:spPr>
          <a:xfrm>
            <a:off x="61188600" y="476250"/>
            <a:ext cx="6675438" cy="5949950"/>
          </a:xfrm>
        </p:spPr>
        <p:txBody>
          <a:bodyPr/>
          <a:lstStyle/>
          <a:p>
            <a:pPr lvl="4"/>
            <a:r>
              <a:rPr lang="en-US" dirty="0"/>
              <a:t>Fifth level</a:t>
            </a:r>
          </a:p>
        </p:txBody>
      </p:sp>
    </p:spTree>
    <p:extLst>
      <p:ext uri="{BB962C8B-B14F-4D97-AF65-F5344CB8AC3E}">
        <p14:creationId xmlns:p14="http://schemas.microsoft.com/office/powerpoint/2010/main" val="97758267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1"/>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C99C9DE-00EC-9F4B-8F9A-A016B0890780}"/>
              </a:ext>
            </a:extLst>
          </p:cNvPr>
          <p:cNvSpPr>
            <a:spLocks noGrp="1"/>
          </p:cNvSpPr>
          <p:nvPr>
            <p:ph type="body" sz="quarter" idx="12"/>
          </p:nvPr>
        </p:nvSpPr>
        <p:spPr>
          <a:xfrm>
            <a:off x="54306788" y="1309688"/>
            <a:ext cx="441483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321621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Cover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199" y="489552"/>
            <a:ext cx="8229602" cy="8885370"/>
          </a:xfrm>
        </p:spPr>
        <p:txBody>
          <a:bodyPr/>
          <a:lstStyle>
            <a:lvl1pPr>
              <a:lnSpc>
                <a:spcPct val="90000"/>
              </a:lnSpc>
              <a:defRPr sz="4800" b="0">
                <a:solidFill>
                  <a:schemeClr val="bg2"/>
                </a:solidFill>
              </a:defRPr>
            </a:lvl1pPr>
          </a:lstStyle>
          <a:p>
            <a:r>
              <a:rPr lang="en-US"/>
              <a:t>Click to edit Master title style</a:t>
            </a:r>
            <a:endParaRPr lang="en-US" dirty="0"/>
          </a:p>
        </p:txBody>
      </p:sp>
      <p:pic>
        <p:nvPicPr>
          <p:cNvPr id="10" name="Picture 9">
            <a:extLst>
              <a:ext uri="{FF2B5EF4-FFF2-40B4-BE49-F238E27FC236}">
                <a16:creationId xmlns:a16="http://schemas.microsoft.com/office/drawing/2014/main" id="{F83EA990-A2F5-4D44-95AB-0B1450A55BB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3080276" y="8559738"/>
            <a:ext cx="5213556" cy="2027716"/>
          </a:xfrm>
          <a:prstGeom prst="rect">
            <a:avLst/>
          </a:prstGeom>
        </p:spPr>
      </p:pic>
      <p:sp>
        <p:nvSpPr>
          <p:cNvPr id="5" name="Footer Placeholder 8">
            <a:extLst>
              <a:ext uri="{FF2B5EF4-FFF2-40B4-BE49-F238E27FC236}">
                <a16:creationId xmlns:a16="http://schemas.microsoft.com/office/drawing/2014/main" id="{309F47C7-8D3A-E54B-A3AB-8E3DCB82909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3559288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a:t>Click to edit Master title style</a:t>
            </a:r>
            <a:endParaRPr lang="en-US" dirty="0"/>
          </a:p>
        </p:txBody>
      </p:sp>
      <p:sp>
        <p:nvSpPr>
          <p:cNvPr id="6" name="Footer Placeholder 8">
            <a:extLst>
              <a:ext uri="{FF2B5EF4-FFF2-40B4-BE49-F238E27FC236}">
                <a16:creationId xmlns:a16="http://schemas.microsoft.com/office/drawing/2014/main" id="{6C290526-3D4A-B545-9A50-9BB1092E10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6363313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350" algn="dec"/>
              </a:tabLst>
              <a:defRPr/>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Fifth level</a:t>
            </a:r>
            <a:endParaRPr lang="en-US" dirty="0"/>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350"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Fifth level</a:t>
            </a:r>
            <a:endParaRPr lang="en-US" dirty="0"/>
          </a:p>
        </p:txBody>
      </p:sp>
      <p:sp>
        <p:nvSpPr>
          <p:cNvPr id="8" name="Footer Placeholder 8">
            <a:extLst>
              <a:ext uri="{FF2B5EF4-FFF2-40B4-BE49-F238E27FC236}">
                <a16:creationId xmlns:a16="http://schemas.microsoft.com/office/drawing/2014/main" id="{DA46FB3C-B77B-704D-B0B8-023DCE2B25B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0329106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Footer Placeholder 8">
            <a:extLst>
              <a:ext uri="{FF2B5EF4-FFF2-40B4-BE49-F238E27FC236}">
                <a16:creationId xmlns:a16="http://schemas.microsoft.com/office/drawing/2014/main" id="{6CBE7722-D15A-974E-9796-7C759AED41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6424393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
        <p:nvSpPr>
          <p:cNvPr id="7" name="Footer Placeholder 8">
            <a:extLst>
              <a:ext uri="{FF2B5EF4-FFF2-40B4-BE49-F238E27FC236}">
                <a16:creationId xmlns:a16="http://schemas.microsoft.com/office/drawing/2014/main" id="{A01E3A7E-6D4A-FA4F-B1C9-8E7C8763AA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1123304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0"/>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DBD9F0BF-3A35-EC4C-8D6F-E57B41C87AA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25810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10374924" cy="9049982"/>
          </a:xfrm>
        </p:spPr>
        <p:txBody>
          <a:bodyPr/>
          <a:lstStyle>
            <a:lvl1pPr marL="234950" indent="-234950">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00AAE53B-DE1B-0D41-93DD-F0BF6C4B2DD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84018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Medium Text">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2900901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1498"/>
            <a:ext cx="8229600" cy="600630"/>
          </a:xfrm>
        </p:spPr>
        <p:txBody>
          <a:bodyPr/>
          <a:lstStyle>
            <a:lvl1pPr>
              <a:defRPr sz="2200"/>
            </a:lvl1pPr>
          </a:lstStyle>
          <a:p>
            <a:pPr lvl="0"/>
            <a:r>
              <a:rPr lang="en-US"/>
              <a:t>Click to edit Master text styles</a:t>
            </a:r>
          </a:p>
        </p:txBody>
      </p:sp>
      <p:sp>
        <p:nvSpPr>
          <p:cNvPr id="7" name="Footer Placeholder 8">
            <a:extLst>
              <a:ext uri="{FF2B5EF4-FFF2-40B4-BE49-F238E27FC236}">
                <a16:creationId xmlns:a16="http://schemas.microsoft.com/office/drawing/2014/main" id="{6F322D97-F09C-AD49-9B1A-54C9A8E766D2}"/>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6025121"/>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457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9601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557CE15C-5582-244C-A876-9A5A60CA72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191093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5"/>
            <a:ext cx="8229600" cy="718596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6"/>
            <a:ext cx="8229600" cy="7185958"/>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816068E-5E0D-8349-97BF-02899885929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279338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6" name="Content Placeholder 5"/>
          <p:cNvSpPr>
            <a:spLocks noGrp="1"/>
          </p:cNvSpPr>
          <p:nvPr>
            <p:ph sz="quarter" idx="12"/>
          </p:nvPr>
        </p:nvSpPr>
        <p:spPr>
          <a:xfrm>
            <a:off x="457200" y="1992881"/>
            <a:ext cx="8229600" cy="7382043"/>
          </a:xfrm>
        </p:spPr>
        <p:txBody>
          <a:bodyPr/>
          <a:lstStyle>
            <a:lvl1pPr>
              <a:defRPr sz="4800"/>
            </a:lvl1pPr>
          </a:lstStyle>
          <a:p>
            <a:pPr lvl="0"/>
            <a:r>
              <a:rPr lang="en-US"/>
              <a:t>Click to edit Master text styles</a:t>
            </a:r>
          </a:p>
        </p:txBody>
      </p:sp>
      <p:sp>
        <p:nvSpPr>
          <p:cNvPr id="8" name="Content Placeholder 7"/>
          <p:cNvSpPr>
            <a:spLocks noGrp="1"/>
          </p:cNvSpPr>
          <p:nvPr>
            <p:ph sz="quarter" idx="13"/>
          </p:nvPr>
        </p:nvSpPr>
        <p:spPr>
          <a:xfrm>
            <a:off x="9601200" y="2235365"/>
            <a:ext cx="8229600" cy="7139559"/>
          </a:xfrm>
        </p:spPr>
        <p:txBody>
          <a:bodyPr/>
          <a:lstStyle>
            <a:lvl1pPr>
              <a:defRPr sz="28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07F4C7D4-8774-2F46-8963-C0756275D143}"/>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67905556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4"/>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14173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8">
            <a:extLst>
              <a:ext uri="{FF2B5EF4-FFF2-40B4-BE49-F238E27FC236}">
                <a16:creationId xmlns:a16="http://schemas.microsoft.com/office/drawing/2014/main" id="{55772498-4AEC-0E46-B36D-A64F5C3828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471998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717833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296D627A-88CE-CF42-B2D5-EC8DA51A7B39}"/>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513872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4"/>
          </p:nvPr>
        </p:nvSpPr>
        <p:spPr>
          <a:xfrm>
            <a:off x="457200" y="2196591"/>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96591"/>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8">
            <a:extLst>
              <a:ext uri="{FF2B5EF4-FFF2-40B4-BE49-F238E27FC236}">
                <a16:creationId xmlns:a16="http://schemas.microsoft.com/office/drawing/2014/main" id="{36E1A4E0-2661-9F4D-872B-F0B4D83FBA7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239487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10" name="Text Placeholder 9"/>
          <p:cNvSpPr>
            <a:spLocks noGrp="1"/>
          </p:cNvSpPr>
          <p:nvPr>
            <p:ph type="body" sz="quarter" idx="16"/>
          </p:nvPr>
        </p:nvSpPr>
        <p:spPr>
          <a:xfrm>
            <a:off x="14173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E5FAA42-AA5E-0A40-B5ED-C4F837165837}"/>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89628966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err="1">
              <a:solidFill>
                <a:srgbClr val="FFFFFF"/>
              </a:solidFill>
              <a:latin typeface="Arial"/>
              <a:cs typeface="Arial"/>
            </a:endParaRPr>
          </a:p>
        </p:txBody>
      </p:sp>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251508"/>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8" name="Footer Placeholder 8">
            <a:extLst>
              <a:ext uri="{FF2B5EF4-FFF2-40B4-BE49-F238E27FC236}">
                <a16:creationId xmlns:a16="http://schemas.microsoft.com/office/drawing/2014/main" id="{F25A80D1-7646-CB40-8518-52774454D59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13473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Footer Placeholder 8">
            <a:extLst>
              <a:ext uri="{FF2B5EF4-FFF2-40B4-BE49-F238E27FC236}">
                <a16:creationId xmlns:a16="http://schemas.microsoft.com/office/drawing/2014/main" id="{6E9203EC-5850-5446-8AF7-6AB1C125483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879177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2.xml"/><Relationship Id="rId18" Type="http://schemas.openxmlformats.org/officeDocument/2006/relationships/slideLayout" Target="../slideLayouts/slideLayout27.xml"/><Relationship Id="rId26" Type="http://schemas.openxmlformats.org/officeDocument/2006/relationships/slideLayout" Target="../slideLayouts/slideLayout35.xml"/><Relationship Id="rId39" Type="http://schemas.openxmlformats.org/officeDocument/2006/relationships/slideLayout" Target="../slideLayouts/slideLayout48.xml"/><Relationship Id="rId21" Type="http://schemas.openxmlformats.org/officeDocument/2006/relationships/slideLayout" Target="../slideLayouts/slideLayout30.xml"/><Relationship Id="rId34" Type="http://schemas.openxmlformats.org/officeDocument/2006/relationships/slideLayout" Target="../slideLayouts/slideLayout43.xml"/><Relationship Id="rId42" Type="http://schemas.openxmlformats.org/officeDocument/2006/relationships/slideLayout" Target="../slideLayouts/slideLayout51.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29" Type="http://schemas.openxmlformats.org/officeDocument/2006/relationships/slideLayout" Target="../slideLayouts/slideLayout38.xml"/><Relationship Id="rId41" Type="http://schemas.openxmlformats.org/officeDocument/2006/relationships/slideLayout" Target="../slideLayouts/slideLayout50.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24" Type="http://schemas.openxmlformats.org/officeDocument/2006/relationships/slideLayout" Target="../slideLayouts/slideLayout33.xml"/><Relationship Id="rId32" Type="http://schemas.openxmlformats.org/officeDocument/2006/relationships/slideLayout" Target="../slideLayouts/slideLayout41.xml"/><Relationship Id="rId37" Type="http://schemas.openxmlformats.org/officeDocument/2006/relationships/slideLayout" Target="../slideLayouts/slideLayout46.xml"/><Relationship Id="rId40" Type="http://schemas.openxmlformats.org/officeDocument/2006/relationships/slideLayout" Target="../slideLayouts/slideLayout49.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23" Type="http://schemas.openxmlformats.org/officeDocument/2006/relationships/slideLayout" Target="../slideLayouts/slideLayout32.xml"/><Relationship Id="rId28" Type="http://schemas.openxmlformats.org/officeDocument/2006/relationships/slideLayout" Target="../slideLayouts/slideLayout37.xml"/><Relationship Id="rId36" Type="http://schemas.openxmlformats.org/officeDocument/2006/relationships/slideLayout" Target="../slideLayouts/slideLayout45.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31" Type="http://schemas.openxmlformats.org/officeDocument/2006/relationships/slideLayout" Target="../slideLayouts/slideLayout40.xml"/><Relationship Id="rId44"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slideLayout" Target="../slideLayouts/slideLayout31.xml"/><Relationship Id="rId27" Type="http://schemas.openxmlformats.org/officeDocument/2006/relationships/slideLayout" Target="../slideLayouts/slideLayout36.xml"/><Relationship Id="rId30" Type="http://schemas.openxmlformats.org/officeDocument/2006/relationships/slideLayout" Target="../slideLayouts/slideLayout39.xml"/><Relationship Id="rId35" Type="http://schemas.openxmlformats.org/officeDocument/2006/relationships/slideLayout" Target="../slideLayouts/slideLayout44.xml"/><Relationship Id="rId43" Type="http://schemas.openxmlformats.org/officeDocument/2006/relationships/slideLayout" Target="../slideLayouts/slideLayout52.xml"/><Relationship Id="rId8" Type="http://schemas.openxmlformats.org/officeDocument/2006/relationships/slideLayout" Target="../slideLayouts/slideLayout17.xml"/><Relationship Id="rId3" Type="http://schemas.openxmlformats.org/officeDocument/2006/relationships/slideLayout" Target="../slideLayouts/slideLayout12.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5" Type="http://schemas.openxmlformats.org/officeDocument/2006/relationships/slideLayout" Target="../slideLayouts/slideLayout34.xml"/><Relationship Id="rId33" Type="http://schemas.openxmlformats.org/officeDocument/2006/relationships/slideLayout" Target="../slideLayouts/slideLayout42.xml"/><Relationship Id="rId38"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0.xml"/><Relationship Id="rId13" Type="http://schemas.openxmlformats.org/officeDocument/2006/relationships/slideLayout" Target="../slideLayouts/slideLayout65.xml"/><Relationship Id="rId18" Type="http://schemas.openxmlformats.org/officeDocument/2006/relationships/slideLayout" Target="../slideLayouts/slideLayout70.xml"/><Relationship Id="rId26" Type="http://schemas.openxmlformats.org/officeDocument/2006/relationships/slideLayout" Target="../slideLayouts/slideLayout78.xml"/><Relationship Id="rId3" Type="http://schemas.openxmlformats.org/officeDocument/2006/relationships/slideLayout" Target="../slideLayouts/slideLayout55.xml"/><Relationship Id="rId21" Type="http://schemas.openxmlformats.org/officeDocument/2006/relationships/slideLayout" Target="../slideLayouts/slideLayout73.xml"/><Relationship Id="rId7" Type="http://schemas.openxmlformats.org/officeDocument/2006/relationships/slideLayout" Target="../slideLayouts/slideLayout59.xml"/><Relationship Id="rId12" Type="http://schemas.openxmlformats.org/officeDocument/2006/relationships/slideLayout" Target="../slideLayouts/slideLayout64.xml"/><Relationship Id="rId17" Type="http://schemas.openxmlformats.org/officeDocument/2006/relationships/slideLayout" Target="../slideLayouts/slideLayout69.xml"/><Relationship Id="rId25" Type="http://schemas.openxmlformats.org/officeDocument/2006/relationships/slideLayout" Target="../slideLayouts/slideLayout77.xml"/><Relationship Id="rId2" Type="http://schemas.openxmlformats.org/officeDocument/2006/relationships/slideLayout" Target="../slideLayouts/slideLayout54.xml"/><Relationship Id="rId16" Type="http://schemas.openxmlformats.org/officeDocument/2006/relationships/slideLayout" Target="../slideLayouts/slideLayout68.xml"/><Relationship Id="rId20" Type="http://schemas.openxmlformats.org/officeDocument/2006/relationships/slideLayout" Target="../slideLayouts/slideLayout72.xml"/><Relationship Id="rId29" Type="http://schemas.openxmlformats.org/officeDocument/2006/relationships/slideLayout" Target="../slideLayouts/slideLayout81.xml"/><Relationship Id="rId1" Type="http://schemas.openxmlformats.org/officeDocument/2006/relationships/slideLayout" Target="../slideLayouts/slideLayout53.xml"/><Relationship Id="rId6" Type="http://schemas.openxmlformats.org/officeDocument/2006/relationships/slideLayout" Target="../slideLayouts/slideLayout58.xml"/><Relationship Id="rId11" Type="http://schemas.openxmlformats.org/officeDocument/2006/relationships/slideLayout" Target="../slideLayouts/slideLayout63.xml"/><Relationship Id="rId24" Type="http://schemas.openxmlformats.org/officeDocument/2006/relationships/slideLayout" Target="../slideLayouts/slideLayout76.xml"/><Relationship Id="rId5" Type="http://schemas.openxmlformats.org/officeDocument/2006/relationships/slideLayout" Target="../slideLayouts/slideLayout57.xml"/><Relationship Id="rId15" Type="http://schemas.openxmlformats.org/officeDocument/2006/relationships/slideLayout" Target="../slideLayouts/slideLayout67.xml"/><Relationship Id="rId23" Type="http://schemas.openxmlformats.org/officeDocument/2006/relationships/slideLayout" Target="../slideLayouts/slideLayout75.xml"/><Relationship Id="rId28" Type="http://schemas.openxmlformats.org/officeDocument/2006/relationships/slideLayout" Target="../slideLayouts/slideLayout80.xml"/><Relationship Id="rId10" Type="http://schemas.openxmlformats.org/officeDocument/2006/relationships/slideLayout" Target="../slideLayouts/slideLayout62.xml"/><Relationship Id="rId19" Type="http://schemas.openxmlformats.org/officeDocument/2006/relationships/slideLayout" Target="../slideLayouts/slideLayout71.xml"/><Relationship Id="rId31" Type="http://schemas.openxmlformats.org/officeDocument/2006/relationships/theme" Target="../theme/theme3.xml"/><Relationship Id="rId4" Type="http://schemas.openxmlformats.org/officeDocument/2006/relationships/slideLayout" Target="../slideLayouts/slideLayout56.xml"/><Relationship Id="rId9" Type="http://schemas.openxmlformats.org/officeDocument/2006/relationships/slideLayout" Target="../slideLayouts/slideLayout61.xml"/><Relationship Id="rId14" Type="http://schemas.openxmlformats.org/officeDocument/2006/relationships/slideLayout" Target="../slideLayouts/slideLayout66.xml"/><Relationship Id="rId22" Type="http://schemas.openxmlformats.org/officeDocument/2006/relationships/slideLayout" Target="../slideLayouts/slideLayout74.xml"/><Relationship Id="rId27" Type="http://schemas.openxmlformats.org/officeDocument/2006/relationships/slideLayout" Target="../slideLayouts/slideLayout79.xml"/><Relationship Id="rId30" Type="http://schemas.openxmlformats.org/officeDocument/2006/relationships/slideLayout" Target="../slideLayouts/slideLayout82.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95.xml"/><Relationship Id="rId18" Type="http://schemas.openxmlformats.org/officeDocument/2006/relationships/slideLayout" Target="../slideLayouts/slideLayout100.xml"/><Relationship Id="rId26" Type="http://schemas.openxmlformats.org/officeDocument/2006/relationships/slideLayout" Target="../slideLayouts/slideLayout108.xml"/><Relationship Id="rId3" Type="http://schemas.openxmlformats.org/officeDocument/2006/relationships/slideLayout" Target="../slideLayouts/slideLayout85.xml"/><Relationship Id="rId21" Type="http://schemas.openxmlformats.org/officeDocument/2006/relationships/slideLayout" Target="../slideLayouts/slideLayout103.xml"/><Relationship Id="rId34" Type="http://schemas.openxmlformats.org/officeDocument/2006/relationships/slideLayout" Target="../slideLayouts/slideLayout116.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17" Type="http://schemas.openxmlformats.org/officeDocument/2006/relationships/slideLayout" Target="../slideLayouts/slideLayout99.xml"/><Relationship Id="rId25" Type="http://schemas.openxmlformats.org/officeDocument/2006/relationships/slideLayout" Target="../slideLayouts/slideLayout107.xml"/><Relationship Id="rId33" Type="http://schemas.openxmlformats.org/officeDocument/2006/relationships/slideLayout" Target="../slideLayouts/slideLayout115.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20" Type="http://schemas.openxmlformats.org/officeDocument/2006/relationships/slideLayout" Target="../slideLayouts/slideLayout102.xml"/><Relationship Id="rId29" Type="http://schemas.openxmlformats.org/officeDocument/2006/relationships/slideLayout" Target="../slideLayouts/slideLayout111.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24" Type="http://schemas.openxmlformats.org/officeDocument/2006/relationships/slideLayout" Target="../slideLayouts/slideLayout106.xml"/><Relationship Id="rId32" Type="http://schemas.openxmlformats.org/officeDocument/2006/relationships/slideLayout" Target="../slideLayouts/slideLayout114.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23" Type="http://schemas.openxmlformats.org/officeDocument/2006/relationships/slideLayout" Target="../slideLayouts/slideLayout105.xml"/><Relationship Id="rId28" Type="http://schemas.openxmlformats.org/officeDocument/2006/relationships/slideLayout" Target="../slideLayouts/slideLayout110.xml"/><Relationship Id="rId36" Type="http://schemas.openxmlformats.org/officeDocument/2006/relationships/theme" Target="../theme/theme4.xml"/><Relationship Id="rId10" Type="http://schemas.openxmlformats.org/officeDocument/2006/relationships/slideLayout" Target="../slideLayouts/slideLayout92.xml"/><Relationship Id="rId19" Type="http://schemas.openxmlformats.org/officeDocument/2006/relationships/slideLayout" Target="../slideLayouts/slideLayout101.xml"/><Relationship Id="rId31" Type="http://schemas.openxmlformats.org/officeDocument/2006/relationships/slideLayout" Target="../slideLayouts/slideLayout113.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 Id="rId22" Type="http://schemas.openxmlformats.org/officeDocument/2006/relationships/slideLayout" Target="../slideLayouts/slideLayout104.xml"/><Relationship Id="rId27" Type="http://schemas.openxmlformats.org/officeDocument/2006/relationships/slideLayout" Target="../slideLayouts/slideLayout109.xml"/><Relationship Id="rId30" Type="http://schemas.openxmlformats.org/officeDocument/2006/relationships/slideLayout" Target="../slideLayouts/slideLayout112.xml"/><Relationship Id="rId35" Type="http://schemas.openxmlformats.org/officeDocument/2006/relationships/slideLayout" Target="../slideLayouts/slideLayout117.xml"/><Relationship Id="rId8" Type="http://schemas.openxmlformats.org/officeDocument/2006/relationships/slideLayout" Target="../slideLayouts/slideLayout90.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30.xml"/><Relationship Id="rId18" Type="http://schemas.openxmlformats.org/officeDocument/2006/relationships/slideLayout" Target="../slideLayouts/slideLayout135.xml"/><Relationship Id="rId26" Type="http://schemas.openxmlformats.org/officeDocument/2006/relationships/slideLayout" Target="../slideLayouts/slideLayout143.xml"/><Relationship Id="rId39" Type="http://schemas.openxmlformats.org/officeDocument/2006/relationships/theme" Target="../theme/theme5.xml"/><Relationship Id="rId21" Type="http://schemas.openxmlformats.org/officeDocument/2006/relationships/slideLayout" Target="../slideLayouts/slideLayout138.xml"/><Relationship Id="rId34" Type="http://schemas.openxmlformats.org/officeDocument/2006/relationships/slideLayout" Target="../slideLayouts/slideLayout151.xml"/><Relationship Id="rId7" Type="http://schemas.openxmlformats.org/officeDocument/2006/relationships/slideLayout" Target="../slideLayouts/slideLayout124.xml"/><Relationship Id="rId12" Type="http://schemas.openxmlformats.org/officeDocument/2006/relationships/slideLayout" Target="../slideLayouts/slideLayout129.xml"/><Relationship Id="rId17" Type="http://schemas.openxmlformats.org/officeDocument/2006/relationships/slideLayout" Target="../slideLayouts/slideLayout134.xml"/><Relationship Id="rId25" Type="http://schemas.openxmlformats.org/officeDocument/2006/relationships/slideLayout" Target="../slideLayouts/slideLayout142.xml"/><Relationship Id="rId33" Type="http://schemas.openxmlformats.org/officeDocument/2006/relationships/slideLayout" Target="../slideLayouts/slideLayout150.xml"/><Relationship Id="rId38" Type="http://schemas.openxmlformats.org/officeDocument/2006/relationships/slideLayout" Target="../slideLayouts/slideLayout155.xml"/><Relationship Id="rId2" Type="http://schemas.openxmlformats.org/officeDocument/2006/relationships/slideLayout" Target="../slideLayouts/slideLayout119.xml"/><Relationship Id="rId16" Type="http://schemas.openxmlformats.org/officeDocument/2006/relationships/slideLayout" Target="../slideLayouts/slideLayout133.xml"/><Relationship Id="rId20" Type="http://schemas.openxmlformats.org/officeDocument/2006/relationships/slideLayout" Target="../slideLayouts/slideLayout137.xml"/><Relationship Id="rId29" Type="http://schemas.openxmlformats.org/officeDocument/2006/relationships/slideLayout" Target="../slideLayouts/slideLayout146.xml"/><Relationship Id="rId1" Type="http://schemas.openxmlformats.org/officeDocument/2006/relationships/slideLayout" Target="../slideLayouts/slideLayout118.xml"/><Relationship Id="rId6" Type="http://schemas.openxmlformats.org/officeDocument/2006/relationships/slideLayout" Target="../slideLayouts/slideLayout123.xml"/><Relationship Id="rId11" Type="http://schemas.openxmlformats.org/officeDocument/2006/relationships/slideLayout" Target="../slideLayouts/slideLayout128.xml"/><Relationship Id="rId24" Type="http://schemas.openxmlformats.org/officeDocument/2006/relationships/slideLayout" Target="../slideLayouts/slideLayout141.xml"/><Relationship Id="rId32" Type="http://schemas.openxmlformats.org/officeDocument/2006/relationships/slideLayout" Target="../slideLayouts/slideLayout149.xml"/><Relationship Id="rId37" Type="http://schemas.openxmlformats.org/officeDocument/2006/relationships/slideLayout" Target="../slideLayouts/slideLayout154.xml"/><Relationship Id="rId5" Type="http://schemas.openxmlformats.org/officeDocument/2006/relationships/slideLayout" Target="../slideLayouts/slideLayout122.xml"/><Relationship Id="rId15" Type="http://schemas.openxmlformats.org/officeDocument/2006/relationships/slideLayout" Target="../slideLayouts/slideLayout132.xml"/><Relationship Id="rId23" Type="http://schemas.openxmlformats.org/officeDocument/2006/relationships/slideLayout" Target="../slideLayouts/slideLayout140.xml"/><Relationship Id="rId28" Type="http://schemas.openxmlformats.org/officeDocument/2006/relationships/slideLayout" Target="../slideLayouts/slideLayout145.xml"/><Relationship Id="rId36" Type="http://schemas.openxmlformats.org/officeDocument/2006/relationships/slideLayout" Target="../slideLayouts/slideLayout153.xml"/><Relationship Id="rId10" Type="http://schemas.openxmlformats.org/officeDocument/2006/relationships/slideLayout" Target="../slideLayouts/slideLayout127.xml"/><Relationship Id="rId19" Type="http://schemas.openxmlformats.org/officeDocument/2006/relationships/slideLayout" Target="../slideLayouts/slideLayout136.xml"/><Relationship Id="rId31" Type="http://schemas.openxmlformats.org/officeDocument/2006/relationships/slideLayout" Target="../slideLayouts/slideLayout148.xml"/><Relationship Id="rId4" Type="http://schemas.openxmlformats.org/officeDocument/2006/relationships/slideLayout" Target="../slideLayouts/slideLayout121.xml"/><Relationship Id="rId9" Type="http://schemas.openxmlformats.org/officeDocument/2006/relationships/slideLayout" Target="../slideLayouts/slideLayout126.xml"/><Relationship Id="rId14" Type="http://schemas.openxmlformats.org/officeDocument/2006/relationships/slideLayout" Target="../slideLayouts/slideLayout131.xml"/><Relationship Id="rId22" Type="http://schemas.openxmlformats.org/officeDocument/2006/relationships/slideLayout" Target="../slideLayouts/slideLayout139.xml"/><Relationship Id="rId27" Type="http://schemas.openxmlformats.org/officeDocument/2006/relationships/slideLayout" Target="../slideLayouts/slideLayout144.xml"/><Relationship Id="rId30" Type="http://schemas.openxmlformats.org/officeDocument/2006/relationships/slideLayout" Target="../slideLayouts/slideLayout147.xml"/><Relationship Id="rId35" Type="http://schemas.openxmlformats.org/officeDocument/2006/relationships/slideLayout" Target="../slideLayouts/slideLayout152.xml"/><Relationship Id="rId8" Type="http://schemas.openxmlformats.org/officeDocument/2006/relationships/slideLayout" Target="../slideLayouts/slideLayout125.xml"/><Relationship Id="rId3" Type="http://schemas.openxmlformats.org/officeDocument/2006/relationships/slideLayout" Target="../slideLayouts/slideLayout12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63.xml"/><Relationship Id="rId13" Type="http://schemas.openxmlformats.org/officeDocument/2006/relationships/slideLayout" Target="../slideLayouts/slideLayout168.xml"/><Relationship Id="rId18" Type="http://schemas.openxmlformats.org/officeDocument/2006/relationships/slideLayout" Target="../slideLayouts/slideLayout173.xml"/><Relationship Id="rId26" Type="http://schemas.openxmlformats.org/officeDocument/2006/relationships/slideLayout" Target="../slideLayouts/slideLayout181.xml"/><Relationship Id="rId3" Type="http://schemas.openxmlformats.org/officeDocument/2006/relationships/slideLayout" Target="../slideLayouts/slideLayout158.xml"/><Relationship Id="rId21" Type="http://schemas.openxmlformats.org/officeDocument/2006/relationships/slideLayout" Target="../slideLayouts/slideLayout176.xml"/><Relationship Id="rId7" Type="http://schemas.openxmlformats.org/officeDocument/2006/relationships/slideLayout" Target="../slideLayouts/slideLayout162.xml"/><Relationship Id="rId12" Type="http://schemas.openxmlformats.org/officeDocument/2006/relationships/slideLayout" Target="../slideLayouts/slideLayout167.xml"/><Relationship Id="rId17" Type="http://schemas.openxmlformats.org/officeDocument/2006/relationships/slideLayout" Target="../slideLayouts/slideLayout172.xml"/><Relationship Id="rId25" Type="http://schemas.openxmlformats.org/officeDocument/2006/relationships/slideLayout" Target="../slideLayouts/slideLayout180.xml"/><Relationship Id="rId2" Type="http://schemas.openxmlformats.org/officeDocument/2006/relationships/slideLayout" Target="../slideLayouts/slideLayout157.xml"/><Relationship Id="rId16" Type="http://schemas.openxmlformats.org/officeDocument/2006/relationships/slideLayout" Target="../slideLayouts/slideLayout171.xml"/><Relationship Id="rId20" Type="http://schemas.openxmlformats.org/officeDocument/2006/relationships/slideLayout" Target="../slideLayouts/slideLayout175.xml"/><Relationship Id="rId29" Type="http://schemas.openxmlformats.org/officeDocument/2006/relationships/slideLayout" Target="../slideLayouts/slideLayout184.xml"/><Relationship Id="rId1" Type="http://schemas.openxmlformats.org/officeDocument/2006/relationships/slideLayout" Target="../slideLayouts/slideLayout156.xml"/><Relationship Id="rId6" Type="http://schemas.openxmlformats.org/officeDocument/2006/relationships/slideLayout" Target="../slideLayouts/slideLayout161.xml"/><Relationship Id="rId11" Type="http://schemas.openxmlformats.org/officeDocument/2006/relationships/slideLayout" Target="../slideLayouts/slideLayout166.xml"/><Relationship Id="rId24" Type="http://schemas.openxmlformats.org/officeDocument/2006/relationships/slideLayout" Target="../slideLayouts/slideLayout179.xml"/><Relationship Id="rId32" Type="http://schemas.openxmlformats.org/officeDocument/2006/relationships/theme" Target="../theme/theme6.xml"/><Relationship Id="rId5" Type="http://schemas.openxmlformats.org/officeDocument/2006/relationships/slideLayout" Target="../slideLayouts/slideLayout160.xml"/><Relationship Id="rId15" Type="http://schemas.openxmlformats.org/officeDocument/2006/relationships/slideLayout" Target="../slideLayouts/slideLayout170.xml"/><Relationship Id="rId23" Type="http://schemas.openxmlformats.org/officeDocument/2006/relationships/slideLayout" Target="../slideLayouts/slideLayout178.xml"/><Relationship Id="rId28" Type="http://schemas.openxmlformats.org/officeDocument/2006/relationships/slideLayout" Target="../slideLayouts/slideLayout183.xml"/><Relationship Id="rId10" Type="http://schemas.openxmlformats.org/officeDocument/2006/relationships/slideLayout" Target="../slideLayouts/slideLayout165.xml"/><Relationship Id="rId19" Type="http://schemas.openxmlformats.org/officeDocument/2006/relationships/slideLayout" Target="../slideLayouts/slideLayout174.xml"/><Relationship Id="rId31" Type="http://schemas.openxmlformats.org/officeDocument/2006/relationships/slideLayout" Target="../slideLayouts/slideLayout186.xml"/><Relationship Id="rId4" Type="http://schemas.openxmlformats.org/officeDocument/2006/relationships/slideLayout" Target="../slideLayouts/slideLayout159.xml"/><Relationship Id="rId9" Type="http://schemas.openxmlformats.org/officeDocument/2006/relationships/slideLayout" Target="../slideLayouts/slideLayout164.xml"/><Relationship Id="rId14" Type="http://schemas.openxmlformats.org/officeDocument/2006/relationships/slideLayout" Target="../slideLayouts/slideLayout169.xml"/><Relationship Id="rId22" Type="http://schemas.openxmlformats.org/officeDocument/2006/relationships/slideLayout" Target="../slideLayouts/slideLayout177.xml"/><Relationship Id="rId27" Type="http://schemas.openxmlformats.org/officeDocument/2006/relationships/slideLayout" Target="../slideLayouts/slideLayout182.xml"/><Relationship Id="rId30" Type="http://schemas.openxmlformats.org/officeDocument/2006/relationships/slideLayout" Target="../slideLayouts/slideLayout18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bg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bg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09978834"/>
      </p:ext>
    </p:extLst>
  </p:cSld>
  <p:clrMap bg1="dk1" tx1="lt1" bg2="dk2" tx2="lt2" accent1="accent1" accent2="accent2" accent3="accent3" accent4="accent4" accent5="accent5" accent6="accent6" hlink="hlink" folHlink="folHlink"/>
  <p:sldLayoutIdLst>
    <p:sldLayoutId id="2147483859" r:id="rId1"/>
    <p:sldLayoutId id="2147483965" r:id="rId2"/>
    <p:sldLayoutId id="2147483860" r:id="rId3"/>
    <p:sldLayoutId id="2147483966" r:id="rId4"/>
    <p:sldLayoutId id="2147483864" r:id="rId5"/>
    <p:sldLayoutId id="2147483969" r:id="rId6"/>
    <p:sldLayoutId id="2147483867" r:id="rId7"/>
    <p:sldLayoutId id="2147483968" r:id="rId8"/>
    <p:sldLayoutId id="2147483970" r:id="rId9"/>
  </p:sldLayoutIdLst>
  <p:hf hdr="0" dt="0"/>
  <p:txStyles>
    <p:titleStyle>
      <a:lvl1pPr algn="l" rtl="0" eaLnBrk="1" fontAlgn="base" hangingPunct="1">
        <a:lnSpc>
          <a:spcPct val="90000"/>
        </a:lnSpc>
        <a:spcBef>
          <a:spcPct val="0"/>
        </a:spcBef>
        <a:spcAft>
          <a:spcPct val="0"/>
        </a:spcAft>
        <a:defRPr sz="4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baseline="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bg1"/>
        </a:buClr>
        <a:buFontTx/>
        <a:buNone/>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9"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3F3F3"/>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dirty="0"/>
              <a:t>IBM Integration / © 2020 IBM Corporation</a:t>
            </a:r>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58"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1" name="Rectangle 50">
            <a:extLst>
              <a:ext uri="{FF2B5EF4-FFF2-40B4-BE49-F238E27FC236}">
                <a16:creationId xmlns:a16="http://schemas.microsoft.com/office/drawing/2014/main" id="{3FEC1CF1-1932-2649-A3EA-40FC63C24AB0}"/>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961" r:id="rId7"/>
    <p:sldLayoutId id="2147483898" r:id="rId8"/>
    <p:sldLayoutId id="2147483976" r:id="rId9"/>
    <p:sldLayoutId id="2147483899" r:id="rId10"/>
    <p:sldLayoutId id="2147483900" r:id="rId11"/>
    <p:sldLayoutId id="2147483972" r:id="rId12"/>
    <p:sldLayoutId id="2147483901" r:id="rId13"/>
    <p:sldLayoutId id="2147483902" r:id="rId14"/>
    <p:sldLayoutId id="2147483903" r:id="rId15"/>
    <p:sldLayoutId id="2147483904" r:id="rId16"/>
    <p:sldLayoutId id="2147483960" r:id="rId17"/>
    <p:sldLayoutId id="2147483971" r:id="rId18"/>
    <p:sldLayoutId id="2147483905" r:id="rId19"/>
    <p:sldLayoutId id="2147483962" r:id="rId20"/>
    <p:sldLayoutId id="2147483963" r:id="rId21"/>
    <p:sldLayoutId id="2147483977" r:id="rId22"/>
    <p:sldLayoutId id="2147483964" r:id="rId23"/>
    <p:sldLayoutId id="2147483906" r:id="rId24"/>
    <p:sldLayoutId id="2147483973" r:id="rId25"/>
    <p:sldLayoutId id="2147483907" r:id="rId26"/>
    <p:sldLayoutId id="2147483908" r:id="rId27"/>
    <p:sldLayoutId id="2147483909" r:id="rId28"/>
    <p:sldLayoutId id="2147483912" r:id="rId29"/>
    <p:sldLayoutId id="2147483913" r:id="rId30"/>
    <p:sldLayoutId id="2147483915" r:id="rId31"/>
    <p:sldLayoutId id="2147483916" r:id="rId32"/>
    <p:sldLayoutId id="2147483917" r:id="rId33"/>
    <p:sldLayoutId id="2147483974" r:id="rId34"/>
    <p:sldLayoutId id="2147483975" r:id="rId35"/>
    <p:sldLayoutId id="2147483918" r:id="rId36"/>
    <p:sldLayoutId id="2147483919" r:id="rId37"/>
    <p:sldLayoutId id="2147483920" r:id="rId38"/>
    <p:sldLayoutId id="2147483921" r:id="rId39"/>
    <p:sldLayoutId id="2147483922" r:id="rId40"/>
    <p:sldLayoutId id="2147483923" r:id="rId41"/>
    <p:sldLayoutId id="2147484113" r:id="rId42"/>
    <p:sldLayoutId id="2147484114" r:id="rId43"/>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2" name="Rectangle 1">
            <a:extLst>
              <a:ext uri="{FF2B5EF4-FFF2-40B4-BE49-F238E27FC236}">
                <a16:creationId xmlns:a16="http://schemas.microsoft.com/office/drawing/2014/main" id="{8B06A21F-6A1B-5D41-82EF-84B278E58DEE}"/>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871975732"/>
      </p:ext>
    </p:extLst>
  </p:cSld>
  <p:clrMap bg1="dk1" tx1="lt1" bg2="dk2" tx2="lt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67" r:id="rId7"/>
    <p:sldLayoutId id="2147483931" r:id="rId8"/>
    <p:sldLayoutId id="2147483932" r:id="rId9"/>
    <p:sldLayoutId id="2147483933" r:id="rId10"/>
    <p:sldLayoutId id="2147483934" r:id="rId11"/>
    <p:sldLayoutId id="2147483935" r:id="rId12"/>
    <p:sldLayoutId id="2147483936" r:id="rId13"/>
    <p:sldLayoutId id="2147483937" r:id="rId14"/>
    <p:sldLayoutId id="2147483938" r:id="rId15"/>
    <p:sldLayoutId id="2147483939" r:id="rId16"/>
    <p:sldLayoutId id="2147483940" r:id="rId17"/>
    <p:sldLayoutId id="2147483941" r:id="rId18"/>
    <p:sldLayoutId id="2147483942" r:id="rId19"/>
    <p:sldLayoutId id="2147483945" r:id="rId20"/>
    <p:sldLayoutId id="2147483946" r:id="rId21"/>
    <p:sldLayoutId id="2147483948" r:id="rId22"/>
    <p:sldLayoutId id="2147483949" r:id="rId23"/>
    <p:sldLayoutId id="2147483950" r:id="rId24"/>
    <p:sldLayoutId id="2147483951" r:id="rId25"/>
    <p:sldLayoutId id="2147483952" r:id="rId26"/>
    <p:sldLayoutId id="2147483953" r:id="rId27"/>
    <p:sldLayoutId id="2147483954" r:id="rId28"/>
    <p:sldLayoutId id="2147483955" r:id="rId29"/>
    <p:sldLayoutId id="2147483956" r:id="rId30"/>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09"/>
            <a:ext cx="8229600" cy="8990519"/>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9601200" y="384404"/>
            <a:ext cx="8229600" cy="900882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89380164"/>
      </p:ext>
    </p:extLst>
  </p:cSld>
  <p:clrMap bg1="lt1" tx1="dk1" bg2="lt2" tx2="dk2" accent1="accent1" accent2="accent2" accent3="accent3" accent4="accent4" accent5="accent5" accent6="accent6" hlink="hlink" folHlink="folHlink"/>
  <p:sldLayoutIdLst>
    <p:sldLayoutId id="2147483990" r:id="rId1"/>
    <p:sldLayoutId id="2147483991" r:id="rId2"/>
    <p:sldLayoutId id="2147483992" r:id="rId3"/>
    <p:sldLayoutId id="2147483993" r:id="rId4"/>
    <p:sldLayoutId id="2147483994" r:id="rId5"/>
    <p:sldLayoutId id="2147483995" r:id="rId6"/>
    <p:sldLayoutId id="2147483996" r:id="rId7"/>
    <p:sldLayoutId id="2147483997" r:id="rId8"/>
    <p:sldLayoutId id="2147483998" r:id="rId9"/>
    <p:sldLayoutId id="2147483999" r:id="rId10"/>
    <p:sldLayoutId id="2147484000" r:id="rId11"/>
    <p:sldLayoutId id="2147484001" r:id="rId12"/>
    <p:sldLayoutId id="2147484002" r:id="rId13"/>
    <p:sldLayoutId id="2147484003" r:id="rId14"/>
    <p:sldLayoutId id="2147484004" r:id="rId15"/>
    <p:sldLayoutId id="2147484005" r:id="rId16"/>
    <p:sldLayoutId id="2147484006" r:id="rId17"/>
    <p:sldLayoutId id="2147484007" r:id="rId18"/>
    <p:sldLayoutId id="2147484008"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4017" r:id="rId28"/>
    <p:sldLayoutId id="2147484018" r:id="rId29"/>
    <p:sldLayoutId id="2147484019" r:id="rId30"/>
    <p:sldLayoutId id="2147484020" r:id="rId31"/>
    <p:sldLayoutId id="2147484021" r:id="rId32"/>
    <p:sldLayoutId id="2147484022" r:id="rId33"/>
    <p:sldLayoutId id="2147484023" r:id="rId34"/>
    <p:sldLayoutId id="2147484024" r:id="rId35"/>
  </p:sldLayoutIdLst>
  <p:hf hdr="0" dt="0"/>
  <p:txStyles>
    <p:titleStyle>
      <a:lvl1pPr algn="l" defTabSz="914400" rtl="0" eaLnBrk="1" latinLnBrk="0" hangingPunct="1">
        <a:lnSpc>
          <a:spcPct val="90000"/>
        </a:lnSpc>
        <a:spcBef>
          <a:spcPct val="0"/>
        </a:spcBef>
        <a:buNone/>
        <a:defRPr sz="4800" kern="1200">
          <a:solidFill>
            <a:schemeClr val="bg2"/>
          </a:solidFill>
          <a:latin typeface="+mj-lt"/>
          <a:ea typeface="Arial" charset="0"/>
          <a:cs typeface="Arial" charset="0"/>
        </a:defRPr>
      </a:lvl1pPr>
    </p:titleStyle>
    <p:bodyStyle>
      <a:lvl1pPr marL="0" indent="0" algn="l" defTabSz="914400" rtl="0" eaLnBrk="1" latinLnBrk="0" hangingPunct="1">
        <a:lnSpc>
          <a:spcPct val="100000"/>
        </a:lnSpc>
        <a:spcBef>
          <a:spcPts val="2200"/>
        </a:spcBef>
        <a:buFont typeface="Arial"/>
        <a:buNone/>
        <a:defRPr sz="2800" kern="1200">
          <a:solidFill>
            <a:schemeClr val="bg2"/>
          </a:solidFill>
          <a:latin typeface="+mn-lt"/>
          <a:ea typeface="Arial" charset="0"/>
          <a:cs typeface="Arial" charset="0"/>
        </a:defRPr>
      </a:lvl1pPr>
      <a:lvl2pPr marL="346076"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2pPr>
      <a:lvl3pPr marL="7937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3pPr>
      <a:lvl4pPr marL="1250950" indent="-336550"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4pPr>
      <a:lvl5pPr marL="16065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5pPr>
      <a:lvl6pPr marL="5029200" indent="-457200" algn="l" defTabSz="914400" rtl="0" eaLnBrk="1" latinLnBrk="0" hangingPunct="1">
        <a:spcBef>
          <a:spcPct val="20000"/>
        </a:spcBef>
        <a:buFont typeface="Arial"/>
        <a:buChar char="•"/>
        <a:defRPr sz="4000" kern="1200">
          <a:solidFill>
            <a:schemeClr val="tx1"/>
          </a:solidFill>
          <a:latin typeface="+mn-lt"/>
          <a:ea typeface="+mn-ea"/>
          <a:cs typeface="+mn-cs"/>
        </a:defRPr>
      </a:lvl6pPr>
      <a:lvl7pPr marL="5943600" indent="-457200" algn="l" defTabSz="914400" rtl="0" eaLnBrk="1" latinLnBrk="0" hangingPunct="1">
        <a:spcBef>
          <a:spcPct val="20000"/>
        </a:spcBef>
        <a:buFont typeface="Arial"/>
        <a:buChar char="•"/>
        <a:defRPr sz="4000" kern="1200">
          <a:solidFill>
            <a:schemeClr val="tx1"/>
          </a:solidFill>
          <a:latin typeface="+mn-lt"/>
          <a:ea typeface="+mn-ea"/>
          <a:cs typeface="+mn-cs"/>
        </a:defRPr>
      </a:lvl7pPr>
      <a:lvl8pPr marL="6858000" indent="-457200" algn="l" defTabSz="914400" rtl="0" eaLnBrk="1" latinLnBrk="0" hangingPunct="1">
        <a:spcBef>
          <a:spcPct val="20000"/>
        </a:spcBef>
        <a:buFont typeface="Arial"/>
        <a:buChar char="•"/>
        <a:defRPr sz="4000" kern="1200">
          <a:solidFill>
            <a:schemeClr val="tx1"/>
          </a:solidFill>
          <a:latin typeface="+mn-lt"/>
          <a:ea typeface="+mn-ea"/>
          <a:cs typeface="+mn-cs"/>
        </a:defRPr>
      </a:lvl8pPr>
      <a:lvl9pPr marL="7772400" indent="-457200" algn="l" defTabSz="914400"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11"/>
            <a:ext cx="8229600" cy="8990519"/>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9601200" y="384406"/>
            <a:ext cx="8229600" cy="9008824"/>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IBM Plex Sans" panose="020B0503050203000203" pitchFamily="34" charset="0"/>
                <a:cs typeface="Arial" charset="0"/>
              </a:defRPr>
            </a:lvl1pPr>
          </a:lstStyle>
          <a:p>
            <a:fld id="{3FD999D4-B456-9943-89B7-30D56181CE18}" type="slidenum">
              <a:rPr lang="en-US" smtClean="0">
                <a:solidFill>
                  <a:srgbClr val="000000"/>
                </a:solidFill>
              </a:rPr>
              <a:pPr/>
              <a:t>‹#›</a:t>
            </a:fld>
            <a:endParaRPr lang="en-US">
              <a:solidFill>
                <a:srgbClr val="000000"/>
              </a:solidFill>
            </a:endParaRPr>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IBM Plex Sans" panose="020B0503050203000203" pitchFamily="34" charset="0"/>
                <a:cs typeface="Arial" charset="0"/>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172279670"/>
      </p:ext>
    </p:extLst>
  </p:cSld>
  <p:clrMap bg1="lt1" tx1="dk1" bg2="lt2" tx2="dk2" accent1="accent1" accent2="accent2" accent3="accent3" accent4="accent4" accent5="accent5" accent6="accent6" hlink="hlink" folHlink="folHlink"/>
  <p:sldLayoutIdLst>
    <p:sldLayoutId id="2147484037" r:id="rId1"/>
    <p:sldLayoutId id="2147484038" r:id="rId2"/>
    <p:sldLayoutId id="2147484039" r:id="rId3"/>
    <p:sldLayoutId id="2147484040" r:id="rId4"/>
    <p:sldLayoutId id="2147484041" r:id="rId5"/>
    <p:sldLayoutId id="2147484042" r:id="rId6"/>
    <p:sldLayoutId id="2147484043" r:id="rId7"/>
    <p:sldLayoutId id="2147484044" r:id="rId8"/>
    <p:sldLayoutId id="2147484045" r:id="rId9"/>
    <p:sldLayoutId id="2147484046" r:id="rId10"/>
    <p:sldLayoutId id="2147484047" r:id="rId11"/>
    <p:sldLayoutId id="2147484048" r:id="rId12"/>
    <p:sldLayoutId id="2147484049" r:id="rId13"/>
    <p:sldLayoutId id="2147484050" r:id="rId14"/>
    <p:sldLayoutId id="2147484051" r:id="rId15"/>
    <p:sldLayoutId id="2147484052" r:id="rId16"/>
    <p:sldLayoutId id="2147484053" r:id="rId17"/>
    <p:sldLayoutId id="2147484054" r:id="rId18"/>
    <p:sldLayoutId id="2147484055" r:id="rId19"/>
    <p:sldLayoutId id="2147484056" r:id="rId20"/>
    <p:sldLayoutId id="2147484057" r:id="rId21"/>
    <p:sldLayoutId id="2147484058" r:id="rId22"/>
    <p:sldLayoutId id="2147484059" r:id="rId23"/>
    <p:sldLayoutId id="2147484060" r:id="rId24"/>
    <p:sldLayoutId id="2147484061" r:id="rId25"/>
    <p:sldLayoutId id="2147484062" r:id="rId26"/>
    <p:sldLayoutId id="2147484063" r:id="rId27"/>
    <p:sldLayoutId id="2147484064" r:id="rId28"/>
    <p:sldLayoutId id="2147484065" r:id="rId29"/>
    <p:sldLayoutId id="2147484066" r:id="rId30"/>
    <p:sldLayoutId id="2147484067" r:id="rId31"/>
    <p:sldLayoutId id="2147484068" r:id="rId32"/>
    <p:sldLayoutId id="2147484069" r:id="rId33"/>
    <p:sldLayoutId id="2147484070" r:id="rId34"/>
    <p:sldLayoutId id="2147484071" r:id="rId35"/>
    <p:sldLayoutId id="2147484072" r:id="rId36"/>
    <p:sldLayoutId id="2147484073" r:id="rId37"/>
    <p:sldLayoutId id="2147484074" r:id="rId38"/>
  </p:sldLayoutIdLst>
  <p:hf hdr="0" dt="0"/>
  <p:txStyles>
    <p:titleStyle>
      <a:lvl1pPr algn="l" defTabSz="914378" rtl="0" eaLnBrk="1" latinLnBrk="0" hangingPunct="1">
        <a:lnSpc>
          <a:spcPct val="90000"/>
        </a:lnSpc>
        <a:spcBef>
          <a:spcPct val="0"/>
        </a:spcBef>
        <a:buNone/>
        <a:defRPr sz="4800" kern="1200">
          <a:solidFill>
            <a:schemeClr val="bg2"/>
          </a:solidFill>
          <a:latin typeface="+mj-lt"/>
          <a:ea typeface="IBM Plex Sans" panose="020B0503050203000203" pitchFamily="34" charset="0"/>
          <a:cs typeface="Arial" charset="0"/>
        </a:defRPr>
      </a:lvl1pPr>
    </p:titleStyle>
    <p:bodyStyle>
      <a:lvl1pPr marL="0" indent="0" algn="l" defTabSz="914378" rtl="0" eaLnBrk="1" latinLnBrk="0" hangingPunct="1">
        <a:lnSpc>
          <a:spcPct val="100000"/>
        </a:lnSpc>
        <a:spcBef>
          <a:spcPts val="2200"/>
        </a:spcBef>
        <a:buFont typeface="Arial"/>
        <a:buNone/>
        <a:defRPr sz="2800" kern="1200">
          <a:solidFill>
            <a:schemeClr val="bg2"/>
          </a:solidFill>
          <a:latin typeface="+mn-lt"/>
          <a:ea typeface="IBM Plex Sans" panose="020B0503050203000203" pitchFamily="34" charset="0"/>
          <a:cs typeface="Arial" charset="0"/>
        </a:defRPr>
      </a:lvl1pPr>
      <a:lvl2pPr marL="346068"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2pPr>
      <a:lvl3pPr marL="79373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3pPr>
      <a:lvl4pPr marL="1250920" indent="-336542"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4pPr>
      <a:lvl5pPr marL="160651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5pPr>
      <a:lvl6pPr marL="5029074" indent="-457188" algn="l" defTabSz="914378" rtl="0" eaLnBrk="1" latinLnBrk="0" hangingPunct="1">
        <a:spcBef>
          <a:spcPct val="20000"/>
        </a:spcBef>
        <a:buFont typeface="Arial"/>
        <a:buChar char="•"/>
        <a:defRPr sz="4000" kern="1200">
          <a:solidFill>
            <a:schemeClr val="tx1"/>
          </a:solidFill>
          <a:latin typeface="+mn-lt"/>
          <a:ea typeface="+mn-ea"/>
          <a:cs typeface="+mn-cs"/>
        </a:defRPr>
      </a:lvl6pPr>
      <a:lvl7pPr marL="5943452" indent="-457188" algn="l" defTabSz="914378" rtl="0" eaLnBrk="1" latinLnBrk="0" hangingPunct="1">
        <a:spcBef>
          <a:spcPct val="20000"/>
        </a:spcBef>
        <a:buFont typeface="Arial"/>
        <a:buChar char="•"/>
        <a:defRPr sz="4000" kern="1200">
          <a:solidFill>
            <a:schemeClr val="tx1"/>
          </a:solidFill>
          <a:latin typeface="+mn-lt"/>
          <a:ea typeface="+mn-ea"/>
          <a:cs typeface="+mn-cs"/>
        </a:defRPr>
      </a:lvl7pPr>
      <a:lvl8pPr marL="6857830" indent="-457188" algn="l" defTabSz="914378" rtl="0" eaLnBrk="1" latinLnBrk="0" hangingPunct="1">
        <a:spcBef>
          <a:spcPct val="20000"/>
        </a:spcBef>
        <a:buFont typeface="Arial"/>
        <a:buChar char="•"/>
        <a:defRPr sz="4000" kern="1200">
          <a:solidFill>
            <a:schemeClr val="tx1"/>
          </a:solidFill>
          <a:latin typeface="+mn-lt"/>
          <a:ea typeface="+mn-ea"/>
          <a:cs typeface="+mn-cs"/>
        </a:defRPr>
      </a:lvl8pPr>
      <a:lvl9pPr marL="7772206" indent="-457188" algn="l" defTabSz="914378"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378" rtl="0" eaLnBrk="1" latinLnBrk="0" hangingPunct="1">
        <a:defRPr sz="3600" kern="1200">
          <a:solidFill>
            <a:schemeClr val="tx1"/>
          </a:solidFill>
          <a:latin typeface="+mn-lt"/>
          <a:ea typeface="+mn-ea"/>
          <a:cs typeface="+mn-cs"/>
        </a:defRPr>
      </a:lvl1pPr>
      <a:lvl2pPr marL="914378" algn="l" defTabSz="914378" rtl="0" eaLnBrk="1" latinLnBrk="0" hangingPunct="1">
        <a:defRPr sz="3600" kern="1200">
          <a:solidFill>
            <a:schemeClr val="tx1"/>
          </a:solidFill>
          <a:latin typeface="+mn-lt"/>
          <a:ea typeface="+mn-ea"/>
          <a:cs typeface="+mn-cs"/>
        </a:defRPr>
      </a:lvl2pPr>
      <a:lvl3pPr marL="1828756" algn="l" defTabSz="914378" rtl="0" eaLnBrk="1" latinLnBrk="0" hangingPunct="1">
        <a:defRPr sz="3600" kern="1200">
          <a:solidFill>
            <a:schemeClr val="tx1"/>
          </a:solidFill>
          <a:latin typeface="+mn-lt"/>
          <a:ea typeface="+mn-ea"/>
          <a:cs typeface="+mn-cs"/>
        </a:defRPr>
      </a:lvl3pPr>
      <a:lvl4pPr marL="2743132" algn="l" defTabSz="914378" rtl="0" eaLnBrk="1" latinLnBrk="0" hangingPunct="1">
        <a:defRPr sz="3600" kern="1200">
          <a:solidFill>
            <a:schemeClr val="tx1"/>
          </a:solidFill>
          <a:latin typeface="+mn-lt"/>
          <a:ea typeface="+mn-ea"/>
          <a:cs typeface="+mn-cs"/>
        </a:defRPr>
      </a:lvl4pPr>
      <a:lvl5pPr marL="3657508" algn="l" defTabSz="914378" rtl="0" eaLnBrk="1" latinLnBrk="0" hangingPunct="1">
        <a:defRPr sz="3600" kern="1200">
          <a:solidFill>
            <a:schemeClr val="tx1"/>
          </a:solidFill>
          <a:latin typeface="+mn-lt"/>
          <a:ea typeface="+mn-ea"/>
          <a:cs typeface="+mn-cs"/>
        </a:defRPr>
      </a:lvl5pPr>
      <a:lvl6pPr marL="4571886" algn="l" defTabSz="914378" rtl="0" eaLnBrk="1" latinLnBrk="0" hangingPunct="1">
        <a:defRPr sz="3600" kern="1200">
          <a:solidFill>
            <a:schemeClr val="tx1"/>
          </a:solidFill>
          <a:latin typeface="+mn-lt"/>
          <a:ea typeface="+mn-ea"/>
          <a:cs typeface="+mn-cs"/>
        </a:defRPr>
      </a:lvl6pPr>
      <a:lvl7pPr marL="5486264" algn="l" defTabSz="914378" rtl="0" eaLnBrk="1" latinLnBrk="0" hangingPunct="1">
        <a:defRPr sz="3600" kern="1200">
          <a:solidFill>
            <a:schemeClr val="tx1"/>
          </a:solidFill>
          <a:latin typeface="+mn-lt"/>
          <a:ea typeface="+mn-ea"/>
          <a:cs typeface="+mn-cs"/>
        </a:defRPr>
      </a:lvl7pPr>
      <a:lvl8pPr marL="6400640" algn="l" defTabSz="914378" rtl="0" eaLnBrk="1" latinLnBrk="0" hangingPunct="1">
        <a:defRPr sz="3600" kern="1200">
          <a:solidFill>
            <a:schemeClr val="tx1"/>
          </a:solidFill>
          <a:latin typeface="+mn-lt"/>
          <a:ea typeface="+mn-ea"/>
          <a:cs typeface="+mn-cs"/>
        </a:defRPr>
      </a:lvl8pPr>
      <a:lvl9pPr marL="7315018" algn="l" defTabSz="914378"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p:cNvSpPr>
            <a:spLocks noGrp="1"/>
          </p:cNvSpPr>
          <p:nvPr>
            <p:ph type="ftr" sz="quarter" idx="3"/>
          </p:nvPr>
        </p:nvSpPr>
        <p:spPr>
          <a:xfrm>
            <a:off x="457334" y="9584671"/>
            <a:ext cx="8229471" cy="333682"/>
          </a:xfrm>
          <a:prstGeom prst="rect">
            <a:avLst/>
          </a:prstGeom>
        </p:spPr>
        <p:txBody>
          <a:bodyPr vert="horz" lIns="0" tIns="0" rIns="0" bIns="0" rtlCol="0" anchor="ctr"/>
          <a:lstStyle>
            <a:lvl1pPr marL="0" marR="0" indent="0" algn="l" defTabSz="1371641"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dirty="0"/>
              <a:t>IBM Cloud / © 2020 IBM Corporation</a:t>
            </a:r>
          </a:p>
        </p:txBody>
      </p:sp>
      <p:sp>
        <p:nvSpPr>
          <p:cNvPr id="8" name="Slide Number Placeholder"/>
          <p:cNvSpPr>
            <a:spLocks noGrp="1"/>
          </p:cNvSpPr>
          <p:nvPr>
            <p:ph type="sldNum" sz="quarter" idx="4"/>
          </p:nvPr>
        </p:nvSpPr>
        <p:spPr>
          <a:xfrm>
            <a:off x="14173204" y="9584671"/>
            <a:ext cx="3657464" cy="333682"/>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58" y="-221185"/>
            <a:ext cx="18728439"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488141758"/>
      </p:ext>
    </p:extLst>
  </p:cSld>
  <p:clrMap bg1="dk1" tx1="lt1" bg2="dk2" tx2="lt2" accent1="accent1" accent2="accent2" accent3="accent3" accent4="accent4" accent5="accent5" accent6="accent6" hlink="hlink" folHlink="fol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 id="2147484094" r:id="rId13"/>
    <p:sldLayoutId id="2147484095" r:id="rId14"/>
    <p:sldLayoutId id="2147484096" r:id="rId15"/>
    <p:sldLayoutId id="2147484097" r:id="rId16"/>
    <p:sldLayoutId id="2147484098" r:id="rId17"/>
    <p:sldLayoutId id="2147484099" r:id="rId18"/>
    <p:sldLayoutId id="2147484100" r:id="rId19"/>
    <p:sldLayoutId id="2147484101" r:id="rId20"/>
    <p:sldLayoutId id="2147484102" r:id="rId21"/>
    <p:sldLayoutId id="2147484103" r:id="rId22"/>
    <p:sldLayoutId id="2147484104" r:id="rId23"/>
    <p:sldLayoutId id="2147484105" r:id="rId24"/>
    <p:sldLayoutId id="2147484106" r:id="rId25"/>
    <p:sldLayoutId id="2147484107" r:id="rId26"/>
    <p:sldLayoutId id="2147484108" r:id="rId27"/>
    <p:sldLayoutId id="2147484109" r:id="rId28"/>
    <p:sldLayoutId id="2147484110" r:id="rId29"/>
    <p:sldLayoutId id="2147484111" r:id="rId30"/>
    <p:sldLayoutId id="2147484112" r:id="rId31"/>
  </p:sldLayoutIdLst>
  <p:hf hdr="0" dt="0"/>
  <p:txStyles>
    <p:titleStyle>
      <a:lvl1pPr algn="l" rtl="0" eaLnBrk="1" fontAlgn="base" hangingPunct="1">
        <a:lnSpc>
          <a:spcPct val="90000"/>
        </a:lnSpc>
        <a:spcBef>
          <a:spcPct val="0"/>
        </a:spcBef>
        <a:spcAft>
          <a:spcPct val="0"/>
        </a:spcAft>
        <a:defRPr sz="4799"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39">
          <a:solidFill>
            <a:srgbClr val="191919"/>
          </a:solidFill>
          <a:latin typeface="HelvNeue Light for IBM" pitchFamily="34" charset="0"/>
        </a:defRPr>
      </a:lvl2pPr>
      <a:lvl3pPr algn="l" rtl="0" eaLnBrk="1" fontAlgn="base" hangingPunct="1">
        <a:lnSpc>
          <a:spcPct val="90000"/>
        </a:lnSpc>
        <a:spcBef>
          <a:spcPct val="0"/>
        </a:spcBef>
        <a:spcAft>
          <a:spcPct val="0"/>
        </a:spcAft>
        <a:defRPr sz="4439">
          <a:solidFill>
            <a:srgbClr val="191919"/>
          </a:solidFill>
          <a:latin typeface="HelvNeue Light for IBM" pitchFamily="34" charset="0"/>
        </a:defRPr>
      </a:lvl3pPr>
      <a:lvl4pPr algn="l" rtl="0" eaLnBrk="1" fontAlgn="base" hangingPunct="1">
        <a:lnSpc>
          <a:spcPct val="90000"/>
        </a:lnSpc>
        <a:spcBef>
          <a:spcPct val="0"/>
        </a:spcBef>
        <a:spcAft>
          <a:spcPct val="0"/>
        </a:spcAft>
        <a:defRPr sz="4439">
          <a:solidFill>
            <a:srgbClr val="191919"/>
          </a:solidFill>
          <a:latin typeface="HelvNeue Light for IBM" pitchFamily="34" charset="0"/>
        </a:defRPr>
      </a:lvl4pPr>
      <a:lvl5pPr algn="l" rtl="0" eaLnBrk="1" fontAlgn="base" hangingPunct="1">
        <a:lnSpc>
          <a:spcPct val="90000"/>
        </a:lnSpc>
        <a:spcBef>
          <a:spcPct val="0"/>
        </a:spcBef>
        <a:spcAft>
          <a:spcPct val="0"/>
        </a:spcAft>
        <a:defRPr sz="4439">
          <a:solidFill>
            <a:srgbClr val="191919"/>
          </a:solidFill>
          <a:latin typeface="HelvNeue Light for IBM" pitchFamily="34" charset="0"/>
        </a:defRPr>
      </a:lvl5pPr>
      <a:lvl6pPr marL="724955" algn="l" rtl="0" eaLnBrk="1" fontAlgn="base" hangingPunct="1">
        <a:lnSpc>
          <a:spcPct val="90000"/>
        </a:lnSpc>
        <a:spcBef>
          <a:spcPct val="0"/>
        </a:spcBef>
        <a:spcAft>
          <a:spcPct val="0"/>
        </a:spcAft>
        <a:defRPr sz="4439">
          <a:solidFill>
            <a:srgbClr val="191919"/>
          </a:solidFill>
          <a:latin typeface="HelvNeue Light for IBM" pitchFamily="34" charset="0"/>
        </a:defRPr>
      </a:lvl6pPr>
      <a:lvl7pPr marL="1449915" algn="l" rtl="0" eaLnBrk="1" fontAlgn="base" hangingPunct="1">
        <a:lnSpc>
          <a:spcPct val="90000"/>
        </a:lnSpc>
        <a:spcBef>
          <a:spcPct val="0"/>
        </a:spcBef>
        <a:spcAft>
          <a:spcPct val="0"/>
        </a:spcAft>
        <a:defRPr sz="4439">
          <a:solidFill>
            <a:srgbClr val="191919"/>
          </a:solidFill>
          <a:latin typeface="HelvNeue Light for IBM" pitchFamily="34" charset="0"/>
        </a:defRPr>
      </a:lvl7pPr>
      <a:lvl8pPr marL="2174870" algn="l" rtl="0" eaLnBrk="1" fontAlgn="base" hangingPunct="1">
        <a:lnSpc>
          <a:spcPct val="90000"/>
        </a:lnSpc>
        <a:spcBef>
          <a:spcPct val="0"/>
        </a:spcBef>
        <a:spcAft>
          <a:spcPct val="0"/>
        </a:spcAft>
        <a:defRPr sz="4439">
          <a:solidFill>
            <a:srgbClr val="191919"/>
          </a:solidFill>
          <a:latin typeface="HelvNeue Light for IBM" pitchFamily="34" charset="0"/>
        </a:defRPr>
      </a:lvl8pPr>
      <a:lvl9pPr marL="2899827" algn="l" rtl="0" eaLnBrk="1" fontAlgn="base" hangingPunct="1">
        <a:lnSpc>
          <a:spcPct val="90000"/>
        </a:lnSpc>
        <a:spcBef>
          <a:spcPct val="0"/>
        </a:spcBef>
        <a:spcAft>
          <a:spcPct val="0"/>
        </a:spcAft>
        <a:defRPr sz="4439">
          <a:solidFill>
            <a:srgbClr val="191919"/>
          </a:solidFill>
          <a:latin typeface="HelvNeue Light for IBM" pitchFamily="34" charset="0"/>
        </a:defRPr>
      </a:lvl9pPr>
    </p:titleStyle>
    <p:bodyStyle>
      <a:lvl1pPr marL="0" indent="0" algn="l" rtl="0" eaLnBrk="1" fontAlgn="base" hangingPunct="1">
        <a:lnSpc>
          <a:spcPct val="100000"/>
        </a:lnSpc>
        <a:spcBef>
          <a:spcPts val="2199"/>
        </a:spcBef>
        <a:spcAft>
          <a:spcPct val="0"/>
        </a:spcAft>
        <a:buClr>
          <a:srgbClr val="6D6E70"/>
        </a:buClr>
        <a:buSzPct val="90000"/>
        <a:buFont typeface="Wingdings" pitchFamily="2" charset="2"/>
        <a:buNone/>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819"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638" indent="-347385" algn="l" rtl="0" eaLnBrk="1" fontAlgn="base" hangingPunct="1">
        <a:lnSpc>
          <a:spcPct val="100000"/>
        </a:lnSpc>
        <a:spcBef>
          <a:spcPts val="2199"/>
        </a:spcBef>
        <a:spcAft>
          <a:spcPct val="0"/>
        </a:spcAft>
        <a:buClr>
          <a:schemeClr val="bg1"/>
        </a:buClr>
        <a:buSzPct val="100000"/>
        <a:buFont typeface="Arial" panose="020B0604020202020204" pitchFamily="34" charset="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002"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169" indent="-347385" algn="l" rtl="0" eaLnBrk="1" fontAlgn="base" hangingPunct="1">
        <a:lnSpc>
          <a:spcPct val="100000"/>
        </a:lnSpc>
        <a:spcBef>
          <a:spcPts val="2199"/>
        </a:spcBef>
        <a:spcAft>
          <a:spcPct val="0"/>
        </a:spcAft>
        <a:buClr>
          <a:schemeClr val="bg1"/>
        </a:buClr>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6650" indent="-259275" algn="l" rtl="0" eaLnBrk="1" fontAlgn="base" hangingPunct="1">
        <a:spcBef>
          <a:spcPct val="20000"/>
        </a:spcBef>
        <a:spcAft>
          <a:spcPct val="0"/>
        </a:spcAft>
        <a:buClr>
          <a:schemeClr val="bg1"/>
        </a:buClr>
        <a:buChar char="»"/>
        <a:defRPr sz="2538">
          <a:solidFill>
            <a:schemeClr val="bg1"/>
          </a:solidFill>
          <a:latin typeface="Arial" charset="0"/>
        </a:defRPr>
      </a:lvl6pPr>
      <a:lvl7pPr marL="3891609" indent="-259275" algn="l" rtl="0" eaLnBrk="1" fontAlgn="base" hangingPunct="1">
        <a:spcBef>
          <a:spcPct val="20000"/>
        </a:spcBef>
        <a:spcAft>
          <a:spcPct val="0"/>
        </a:spcAft>
        <a:buClr>
          <a:schemeClr val="bg1"/>
        </a:buClr>
        <a:buChar char="»"/>
        <a:defRPr sz="2538">
          <a:solidFill>
            <a:schemeClr val="bg1"/>
          </a:solidFill>
          <a:latin typeface="Arial" charset="0"/>
        </a:defRPr>
      </a:lvl7pPr>
      <a:lvl8pPr marL="4616565" indent="-259275" algn="l" rtl="0" eaLnBrk="1" fontAlgn="base" hangingPunct="1">
        <a:spcBef>
          <a:spcPct val="20000"/>
        </a:spcBef>
        <a:spcAft>
          <a:spcPct val="0"/>
        </a:spcAft>
        <a:buClr>
          <a:schemeClr val="bg1"/>
        </a:buClr>
        <a:buChar char="»"/>
        <a:defRPr sz="2538">
          <a:solidFill>
            <a:schemeClr val="bg1"/>
          </a:solidFill>
          <a:latin typeface="Arial" charset="0"/>
        </a:defRPr>
      </a:lvl8pPr>
      <a:lvl9pPr marL="5341524" indent="-259275"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49915" rtl="0" eaLnBrk="1" latinLnBrk="0" hangingPunct="1">
        <a:defRPr sz="2856" kern="1200">
          <a:solidFill>
            <a:schemeClr val="tx1"/>
          </a:solidFill>
          <a:latin typeface="+mn-lt"/>
          <a:ea typeface="+mn-ea"/>
          <a:cs typeface="+mn-cs"/>
        </a:defRPr>
      </a:lvl1pPr>
      <a:lvl2pPr marL="724955" algn="l" defTabSz="1449915" rtl="0" eaLnBrk="1" latinLnBrk="0" hangingPunct="1">
        <a:defRPr sz="2856" kern="1200">
          <a:solidFill>
            <a:schemeClr val="tx1"/>
          </a:solidFill>
          <a:latin typeface="+mn-lt"/>
          <a:ea typeface="+mn-ea"/>
          <a:cs typeface="+mn-cs"/>
        </a:defRPr>
      </a:lvl2pPr>
      <a:lvl3pPr marL="1449915" algn="l" defTabSz="1449915" rtl="0" eaLnBrk="1" latinLnBrk="0" hangingPunct="1">
        <a:defRPr sz="2856" kern="1200">
          <a:solidFill>
            <a:schemeClr val="tx1"/>
          </a:solidFill>
          <a:latin typeface="+mn-lt"/>
          <a:ea typeface="+mn-ea"/>
          <a:cs typeface="+mn-cs"/>
        </a:defRPr>
      </a:lvl3pPr>
      <a:lvl4pPr marL="2174870" algn="l" defTabSz="1449915" rtl="0" eaLnBrk="1" latinLnBrk="0" hangingPunct="1">
        <a:defRPr sz="2856" kern="1200">
          <a:solidFill>
            <a:schemeClr val="tx1"/>
          </a:solidFill>
          <a:latin typeface="+mn-lt"/>
          <a:ea typeface="+mn-ea"/>
          <a:cs typeface="+mn-cs"/>
        </a:defRPr>
      </a:lvl4pPr>
      <a:lvl5pPr marL="2899827" algn="l" defTabSz="1449915" rtl="0" eaLnBrk="1" latinLnBrk="0" hangingPunct="1">
        <a:defRPr sz="2856" kern="1200">
          <a:solidFill>
            <a:schemeClr val="tx1"/>
          </a:solidFill>
          <a:latin typeface="+mn-lt"/>
          <a:ea typeface="+mn-ea"/>
          <a:cs typeface="+mn-cs"/>
        </a:defRPr>
      </a:lvl5pPr>
      <a:lvl6pPr marL="3624786" algn="l" defTabSz="1449915" rtl="0" eaLnBrk="1" latinLnBrk="0" hangingPunct="1">
        <a:defRPr sz="2856" kern="1200">
          <a:solidFill>
            <a:schemeClr val="tx1"/>
          </a:solidFill>
          <a:latin typeface="+mn-lt"/>
          <a:ea typeface="+mn-ea"/>
          <a:cs typeface="+mn-cs"/>
        </a:defRPr>
      </a:lvl6pPr>
      <a:lvl7pPr marL="4349741" algn="l" defTabSz="1449915" rtl="0" eaLnBrk="1" latinLnBrk="0" hangingPunct="1">
        <a:defRPr sz="2856" kern="1200">
          <a:solidFill>
            <a:schemeClr val="tx1"/>
          </a:solidFill>
          <a:latin typeface="+mn-lt"/>
          <a:ea typeface="+mn-ea"/>
          <a:cs typeface="+mn-cs"/>
        </a:defRPr>
      </a:lvl7pPr>
      <a:lvl8pPr marL="5074697" algn="l" defTabSz="1449915" rtl="0" eaLnBrk="1" latinLnBrk="0" hangingPunct="1">
        <a:defRPr sz="2856" kern="1200">
          <a:solidFill>
            <a:schemeClr val="tx1"/>
          </a:solidFill>
          <a:latin typeface="+mn-lt"/>
          <a:ea typeface="+mn-ea"/>
          <a:cs typeface="+mn-cs"/>
        </a:defRPr>
      </a:lvl8pPr>
      <a:lvl9pPr marL="5799654" algn="l" defTabSz="1449915"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00">
          <p15:clr>
            <a:srgbClr val="F26B43"/>
          </p15:clr>
        </p15:guide>
        <p15:guide id="2" pos="192">
          <p15:clr>
            <a:srgbClr val="F26B43"/>
          </p15:clr>
        </p15:guide>
        <p15:guide id="3" pos="7486">
          <p15:clr>
            <a:srgbClr val="F26B43"/>
          </p15:clr>
        </p15:guide>
        <p15:guide id="4" orient="horz" pos="3776">
          <p15:clr>
            <a:srgbClr val="F26B43"/>
          </p15:clr>
        </p15:guide>
        <p15:guide id="5" orient="horz" pos="4117">
          <p15:clr>
            <a:srgbClr val="F26B43"/>
          </p15:clr>
        </p15:guide>
        <p15:guide id="6" pos="3839">
          <p15:clr>
            <a:srgbClr val="F26B43"/>
          </p15:clr>
        </p15:guide>
        <p15:guide id="7" pos="3647">
          <p15:clr>
            <a:srgbClr val="F26B43"/>
          </p15:clr>
        </p15:guide>
        <p15:guide id="8" pos="1920">
          <p15:clr>
            <a:srgbClr val="F26B43"/>
          </p15:clr>
        </p15:guide>
        <p15:guide id="9" pos="4031">
          <p15:clr>
            <a:srgbClr val="F26B43"/>
          </p15:clr>
        </p15:guide>
        <p15:guide id="10" pos="1728">
          <p15:clr>
            <a:srgbClr val="F26B43"/>
          </p15:clr>
        </p15:guide>
        <p15:guide id="11" pos="2111">
          <p15:clr>
            <a:srgbClr val="F26B43"/>
          </p15:clr>
        </p15:guide>
        <p15:guide id="12" pos="5759">
          <p15:clr>
            <a:srgbClr val="F26B43"/>
          </p15:clr>
        </p15:guide>
        <p15:guide id="13" pos="5567">
          <p15:clr>
            <a:srgbClr val="F26B43"/>
          </p15:clr>
        </p15:guide>
        <p15:guide id="14" pos="5950">
          <p15:clr>
            <a:srgbClr val="F26B43"/>
          </p15:clr>
        </p15:guide>
        <p15:guide id="15" orient="horz" pos="549">
          <p15:clr>
            <a:srgbClr val="F26B43"/>
          </p15:clr>
        </p15:guide>
        <p15:guide id="17" orient="horz" pos="1083">
          <p15:clr>
            <a:srgbClr val="F26B43"/>
          </p15:clr>
        </p15:guide>
        <p15:guide id="18" orient="horz" pos="2160">
          <p15:clr>
            <a:srgbClr val="F26B43"/>
          </p15:clr>
        </p15:guide>
        <p15:guide id="19" orient="horz" pos="1621">
          <p15:clr>
            <a:srgbClr val="F26B43"/>
          </p15:clr>
        </p15:guide>
        <p15:guide id="20" orient="horz" pos="2696">
          <p15:clr>
            <a:srgbClr val="F26B43"/>
          </p15:clr>
        </p15:guide>
        <p15:guide id="21" orient="horz" pos="323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7.emf"/><Relationship Id="rId13" Type="http://schemas.openxmlformats.org/officeDocument/2006/relationships/image" Target="../media/image32.svg"/><Relationship Id="rId3" Type="http://schemas.openxmlformats.org/officeDocument/2006/relationships/image" Target="../media/image22.emf"/><Relationship Id="rId7" Type="http://schemas.openxmlformats.org/officeDocument/2006/relationships/image" Target="../media/image26.emf"/><Relationship Id="rId12"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51.xml"/><Relationship Id="rId6" Type="http://schemas.openxmlformats.org/officeDocument/2006/relationships/image" Target="../media/image25.emf"/><Relationship Id="rId11" Type="http://schemas.openxmlformats.org/officeDocument/2006/relationships/image" Target="../media/image30.emf"/><Relationship Id="rId5" Type="http://schemas.openxmlformats.org/officeDocument/2006/relationships/image" Target="../media/image24.emf"/><Relationship Id="rId10" Type="http://schemas.openxmlformats.org/officeDocument/2006/relationships/image" Target="../media/image29.emf"/><Relationship Id="rId4" Type="http://schemas.openxmlformats.org/officeDocument/2006/relationships/image" Target="../media/image23.emf"/><Relationship Id="rId9"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3.xml"/><Relationship Id="rId1" Type="http://schemas.openxmlformats.org/officeDocument/2006/relationships/slideLayout" Target="../slideLayouts/slideLayout37.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hyperlink" Target="https://www.ibm.com/legal/copytrade" TargetMode="External"/><Relationship Id="rId2" Type="http://schemas.openxmlformats.org/officeDocument/2006/relationships/notesSlide" Target="../notesSlides/notesSlide7.xml"/><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66807B-36DE-EC4C-86EF-E506408B70BA}"/>
              </a:ext>
            </a:extLst>
          </p:cNvPr>
          <p:cNvSpPr txBox="1">
            <a:spLocks/>
          </p:cNvSpPr>
          <p:nvPr/>
        </p:nvSpPr>
        <p:spPr>
          <a:xfrm>
            <a:off x="420624" y="402336"/>
            <a:ext cx="8309308" cy="8958688"/>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kern="1200">
                <a:solidFill>
                  <a:schemeClr val="bg2"/>
                </a:solidFill>
                <a:latin typeface="+mj-lt"/>
                <a:ea typeface="Arial" charset="0"/>
                <a:cs typeface="Arial" charset="0"/>
              </a:defRPr>
            </a:lvl1pPr>
          </a:lstStyle>
          <a:p>
            <a:pPr>
              <a:spcBef>
                <a:spcPts val="1200"/>
              </a:spcBef>
            </a:pPr>
            <a:r>
              <a:rPr lang="en-US" sz="3200" dirty="0">
                <a:solidFill>
                  <a:srgbClr val="FFFFFF"/>
                </a:solidFill>
                <a:latin typeface="IBM Plex Sans Light" panose="020B0403050000000000" pitchFamily="34" charset="77"/>
              </a:rPr>
              <a:t>IBM Cloud Pak for Integration – IBM MQ</a:t>
            </a:r>
          </a:p>
          <a:p>
            <a:pPr>
              <a:spcBef>
                <a:spcPts val="1200"/>
              </a:spcBef>
            </a:pPr>
            <a:endParaRPr lang="en-US" sz="4800" b="1" dirty="0">
              <a:solidFill>
                <a:srgbClr val="FFFFFF"/>
              </a:solidFill>
              <a:latin typeface="IBM Plex Sans Light" panose="020B0403050000000000" pitchFamily="34" charset="77"/>
            </a:endParaRPr>
          </a:p>
          <a:p>
            <a:pPr lvl="0" defTabSz="457189">
              <a:defRPr/>
            </a:pPr>
            <a:r>
              <a:rPr lang="en-US" sz="4000" dirty="0">
                <a:solidFill>
                  <a:schemeClr val="bg1"/>
                </a:solidFill>
                <a:latin typeface="IBM Plex Sans" panose="020B0503050203000203" pitchFamily="34" charset="0"/>
              </a:rPr>
              <a:t>Create, Manage, Secure and Socialize </a:t>
            </a:r>
            <a:r>
              <a:rPr lang="en-US" sz="4000" dirty="0" err="1">
                <a:solidFill>
                  <a:schemeClr val="bg1"/>
                </a:solidFill>
                <a:latin typeface="IBM Plex Sans" panose="020B0503050203000203" pitchFamily="34" charset="0"/>
              </a:rPr>
              <a:t>GraphQL</a:t>
            </a:r>
            <a:r>
              <a:rPr lang="en-US" sz="4000" dirty="0">
                <a:solidFill>
                  <a:schemeClr val="bg1"/>
                </a:solidFill>
                <a:latin typeface="IBM Plex Sans" panose="020B0503050203000203" pitchFamily="34" charset="0"/>
              </a:rPr>
              <a:t> APIs with </a:t>
            </a:r>
            <a:br>
              <a:rPr lang="en-US" sz="4000" dirty="0">
                <a:solidFill>
                  <a:schemeClr val="bg1"/>
                </a:solidFill>
                <a:latin typeface="IBM Plex Sans" panose="020B0503050203000203" pitchFamily="34" charset="0"/>
              </a:rPr>
            </a:br>
            <a:r>
              <a:rPr lang="en-US" sz="4000" dirty="0">
                <a:solidFill>
                  <a:schemeClr val="bg1"/>
                </a:solidFill>
                <a:latin typeface="IBM Plex Sans" panose="020B0503050203000203" pitchFamily="34" charset="0"/>
              </a:rPr>
              <a:t>IBM API Connect and </a:t>
            </a:r>
            <a:br>
              <a:rPr lang="en-US" sz="4000" dirty="0">
                <a:solidFill>
                  <a:schemeClr val="bg1"/>
                </a:solidFill>
                <a:latin typeface="IBM Plex Sans" panose="020B0503050203000203" pitchFamily="34" charset="0"/>
              </a:rPr>
            </a:br>
            <a:r>
              <a:rPr lang="en-US" sz="4000" dirty="0">
                <a:solidFill>
                  <a:schemeClr val="bg1"/>
                </a:solidFill>
                <a:latin typeface="IBM Plex Sans" panose="020B0503050203000203" pitchFamily="34" charset="0"/>
              </a:rPr>
              <a:t>API Connect Essentials</a:t>
            </a:r>
          </a:p>
          <a:p>
            <a:pPr lvl="0" defTabSz="457189">
              <a:defRPr/>
            </a:pPr>
            <a:endParaRPr lang="en-US" sz="4000" dirty="0">
              <a:solidFill>
                <a:schemeClr val="bg1"/>
              </a:solidFill>
              <a:latin typeface="IBM Plex Sans" panose="020B0503050203000203" pitchFamily="34" charset="0"/>
            </a:endParaRPr>
          </a:p>
          <a:p>
            <a:pPr lvl="0" defTabSz="457189">
              <a:defRPr/>
            </a:pPr>
            <a:endParaRPr lang="en-US" sz="3600" dirty="0">
              <a:solidFill>
                <a:srgbClr val="FFFFFF"/>
              </a:solidFill>
              <a:latin typeface="IBM Plex Sans Light" panose="020B0403050000000000" pitchFamily="34" charset="77"/>
            </a:endParaRPr>
          </a:p>
          <a:p>
            <a:pPr lvl="0" defTabSz="457189">
              <a:defRPr/>
            </a:pPr>
            <a:endParaRPr lang="en-US" sz="3600" dirty="0">
              <a:solidFill>
                <a:srgbClr val="FFFFFF"/>
              </a:solidFill>
              <a:latin typeface="IBM Plex Sans Light" panose="020B0403050000000000" pitchFamily="34" charset="77"/>
            </a:endParaRPr>
          </a:p>
          <a:p>
            <a:pPr lvl="0" defTabSz="457189">
              <a:defRPr/>
            </a:pPr>
            <a:endParaRPr lang="en-US" sz="3600" dirty="0">
              <a:solidFill>
                <a:srgbClr val="FFFFFF"/>
              </a:solidFill>
              <a:latin typeface="IBM Plex Sans Light" panose="020B0403050000000000" pitchFamily="34" charset="77"/>
            </a:endParaRPr>
          </a:p>
          <a:p>
            <a:pPr>
              <a:spcBef>
                <a:spcPts val="1200"/>
              </a:spcBef>
            </a:pPr>
            <a:r>
              <a:rPr lang="en-US" sz="4800" dirty="0">
                <a:solidFill>
                  <a:srgbClr val="FFFFFF"/>
                </a:solidFill>
                <a:latin typeface="IBM Plex Sans Light" panose="020B0403050000000000" pitchFamily="34" charset="77"/>
                <a:ea typeface="IBM Plex Sans Light" panose="020B0403050000000000" pitchFamily="34" charset="77"/>
                <a:cs typeface="IBM Plex Sans Light" panose="020B0403050000000000" pitchFamily="34" charset="77"/>
              </a:rPr>
              <a:t>—</a:t>
            </a:r>
            <a:r>
              <a:rPr lang="en-US" sz="4800" dirty="0"/>
              <a:t> </a:t>
            </a:r>
          </a:p>
          <a:p>
            <a:pPr>
              <a:spcBef>
                <a:spcPts val="1200"/>
              </a:spcBef>
            </a:pPr>
            <a:br>
              <a:rPr lang="en-US" sz="4800" dirty="0">
                <a:solidFill>
                  <a:srgbClr val="FFFFFF"/>
                </a:solidFill>
              </a:rPr>
            </a:br>
            <a:r>
              <a:rPr lang="en-US" sz="3200" dirty="0">
                <a:solidFill>
                  <a:srgbClr val="FFFFFF"/>
                </a:solidFill>
                <a:latin typeface="IBM Plex Sans Light" panose="020B0403050000000000" pitchFamily="34" charset="77"/>
                <a:ea typeface="IBM Plex Sans" charset="0"/>
                <a:cs typeface="IBM Plex Sans" charset="0"/>
              </a:rPr>
              <a:t>Brian Wilson</a:t>
            </a:r>
            <a:br>
              <a:rPr lang="en-US" sz="3200" dirty="0">
                <a:solidFill>
                  <a:srgbClr val="FFFFFF"/>
                </a:solidFill>
                <a:latin typeface="IBM Plex Sans Light" panose="020B0403050000000000" pitchFamily="34" charset="77"/>
                <a:ea typeface="IBM Plex Sans" charset="0"/>
                <a:cs typeface="IBM Plex Sans" charset="0"/>
              </a:rPr>
            </a:br>
            <a:r>
              <a:rPr lang="en-US" dirty="0">
                <a:solidFill>
                  <a:srgbClr val="FFFFFF"/>
                </a:solidFill>
                <a:latin typeface="IBM Plex Sans Light" panose="020B0403050000000000" pitchFamily="34" charset="77"/>
                <a:ea typeface="IBM Plex Sans" charset="0"/>
                <a:cs typeface="IBM Plex Sans" charset="0"/>
              </a:rPr>
              <a:t>Americas Principal Automation Technical Sales Leader</a:t>
            </a:r>
          </a:p>
          <a:p>
            <a:pPr>
              <a:spcBef>
                <a:spcPts val="1200"/>
              </a:spcBef>
            </a:pPr>
            <a:endParaRPr lang="en-US" sz="3200" dirty="0">
              <a:solidFill>
                <a:srgbClr val="FFFFFF"/>
              </a:solidFill>
              <a:latin typeface="IBM Plex Sans Light" panose="020B0403050000000000" pitchFamily="34" charset="77"/>
              <a:ea typeface="IBM Plex Sans" charset="0"/>
              <a:cs typeface="IBM Plex Sans" charset="0"/>
            </a:endParaRPr>
          </a:p>
          <a:p>
            <a:pPr>
              <a:spcBef>
                <a:spcPts val="1200"/>
              </a:spcBef>
            </a:pPr>
            <a:r>
              <a:rPr lang="en-US" sz="3200" dirty="0">
                <a:solidFill>
                  <a:srgbClr val="FFFFFF"/>
                </a:solidFill>
                <a:latin typeface="IBM Plex Sans Light" panose="020B0403050000000000" pitchFamily="34" charset="77"/>
                <a:ea typeface="IBM Plex Sans" charset="0"/>
                <a:cs typeface="IBM Plex Sans" charset="0"/>
              </a:rPr>
              <a:t>Rafael Osorio</a:t>
            </a:r>
            <a:br>
              <a:rPr lang="en-US" sz="3200" dirty="0">
                <a:solidFill>
                  <a:srgbClr val="FFFFFF"/>
                </a:solidFill>
                <a:latin typeface="IBM Plex Sans Light" panose="020B0403050000000000" pitchFamily="34" charset="77"/>
                <a:ea typeface="IBM Plex Sans" charset="0"/>
                <a:cs typeface="IBM Plex Sans" charset="0"/>
              </a:rPr>
            </a:br>
            <a:r>
              <a:rPr lang="en-US" dirty="0">
                <a:solidFill>
                  <a:srgbClr val="FFFFFF"/>
                </a:solidFill>
                <a:latin typeface="IBM Plex Sans Light" panose="020B0403050000000000" pitchFamily="34" charset="77"/>
                <a:ea typeface="IBM Plex Sans" charset="0"/>
                <a:cs typeface="IBM Plex Sans" charset="0"/>
              </a:rPr>
              <a:t>Senior, Learning Content Development, Automation Software</a:t>
            </a:r>
            <a:endParaRPr lang="en-US" dirty="0">
              <a:solidFill>
                <a:srgbClr val="FFFFFF"/>
              </a:solidFill>
            </a:endParaRPr>
          </a:p>
        </p:txBody>
      </p:sp>
      <p:pic>
        <p:nvPicPr>
          <p:cNvPr id="1028" name="Picture 4">
            <a:extLst>
              <a:ext uri="{FF2B5EF4-FFF2-40B4-BE49-F238E27FC236}">
                <a16:creationId xmlns:a16="http://schemas.microsoft.com/office/drawing/2014/main" id="{0BA9196A-6A74-984F-AD6A-C9E39731EEF3}"/>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605380" y="1654225"/>
            <a:ext cx="10682620" cy="6820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6385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09A507-C1A0-43AE-A026-D526D22FA685}"/>
              </a:ext>
            </a:extLst>
          </p:cNvPr>
          <p:cNvSpPr/>
          <p:nvPr/>
        </p:nvSpPr>
        <p:spPr bwMode="auto">
          <a:xfrm>
            <a:off x="4552757" y="8683526"/>
            <a:ext cx="10742362" cy="1368672"/>
          </a:xfrm>
          <a:prstGeom prst="rect">
            <a:avLst/>
          </a:prstGeom>
          <a:solidFill>
            <a:schemeClr val="tx1"/>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5966" tIns="35966" rIns="35966" bIns="35966" numCol="1" rtlCol="0" anchor="t" anchorCtr="0" compatLnSpc="1">
            <a:prstTxWarp prst="textNoShape">
              <a:avLst/>
            </a:prstTxWarp>
          </a:bodyPr>
          <a:lstStyle/>
          <a:p>
            <a:pPr defTabSz="913486" fontAlgn="base">
              <a:lnSpc>
                <a:spcPct val="90000"/>
              </a:lnSpc>
              <a:spcBef>
                <a:spcPct val="0"/>
              </a:spcBef>
              <a:spcAft>
                <a:spcPct val="0"/>
              </a:spcAft>
            </a:pPr>
            <a:endParaRPr lang="en-US" sz="1398" dirty="0">
              <a:solidFill>
                <a:schemeClr val="bg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45BD905A-7711-4E27-9918-208376A8FE82}"/>
              </a:ext>
            </a:extLst>
          </p:cNvPr>
          <p:cNvSpPr txBox="1">
            <a:spLocks/>
          </p:cNvSpPr>
          <p:nvPr/>
        </p:nvSpPr>
        <p:spPr>
          <a:xfrm>
            <a:off x="14167244" y="9719135"/>
            <a:ext cx="3653128" cy="333066"/>
          </a:xfrm>
          <a:prstGeom prst="rect">
            <a:avLst/>
          </a:prstGeom>
        </p:spPr>
        <p:txBody>
          <a:bodyPr vert="horz" lIns="0" tIns="0" rIns="0" bIns="0" rtlCol="0" anchor="ctr"/>
          <a:lstStyle>
            <a:defPPr>
              <a:defRPr lang="en-US"/>
            </a:defPPr>
            <a:lvl1pPr marL="0" algn="r" defTabSz="914484" rtl="0" eaLnBrk="1" latinLnBrk="0" hangingPunct="1">
              <a:defRPr sz="800" kern="1200">
                <a:solidFill>
                  <a:schemeClr val="bg1"/>
                </a:solidFill>
                <a:latin typeface="IBM Plex Sans" panose="020B0503050203000203" pitchFamily="34" charset="0"/>
                <a:ea typeface="+mn-ea"/>
                <a:cs typeface="+mn-cs"/>
              </a:defRPr>
            </a:lvl1pPr>
            <a:lvl2pPr marL="457241" algn="l" defTabSz="914484" rtl="0" eaLnBrk="1" latinLnBrk="0" hangingPunct="1">
              <a:defRPr sz="1800" kern="1200">
                <a:solidFill>
                  <a:schemeClr val="tx1"/>
                </a:solidFill>
                <a:latin typeface="+mn-lt"/>
                <a:ea typeface="+mn-ea"/>
                <a:cs typeface="+mn-cs"/>
              </a:defRPr>
            </a:lvl2pPr>
            <a:lvl3pPr marL="914484" algn="l" defTabSz="914484" rtl="0" eaLnBrk="1" latinLnBrk="0" hangingPunct="1">
              <a:defRPr sz="1800" kern="1200">
                <a:solidFill>
                  <a:schemeClr val="tx1"/>
                </a:solidFill>
                <a:latin typeface="+mn-lt"/>
                <a:ea typeface="+mn-ea"/>
                <a:cs typeface="+mn-cs"/>
              </a:defRPr>
            </a:lvl3pPr>
            <a:lvl4pPr marL="1371725" algn="l" defTabSz="914484" rtl="0" eaLnBrk="1" latinLnBrk="0" hangingPunct="1">
              <a:defRPr sz="1800" kern="1200">
                <a:solidFill>
                  <a:schemeClr val="tx1"/>
                </a:solidFill>
                <a:latin typeface="+mn-lt"/>
                <a:ea typeface="+mn-ea"/>
                <a:cs typeface="+mn-cs"/>
              </a:defRPr>
            </a:lvl4pPr>
            <a:lvl5pPr marL="1828968" algn="l" defTabSz="914484" rtl="0" eaLnBrk="1" latinLnBrk="0" hangingPunct="1">
              <a:defRPr sz="1800" kern="1200">
                <a:solidFill>
                  <a:schemeClr val="tx1"/>
                </a:solidFill>
                <a:latin typeface="+mn-lt"/>
                <a:ea typeface="+mn-ea"/>
                <a:cs typeface="+mn-cs"/>
              </a:defRPr>
            </a:lvl5pPr>
            <a:lvl6pPr marL="2286209" algn="l" defTabSz="914484" rtl="0" eaLnBrk="1" latinLnBrk="0" hangingPunct="1">
              <a:defRPr sz="1800" kern="1200">
                <a:solidFill>
                  <a:schemeClr val="tx1"/>
                </a:solidFill>
                <a:latin typeface="+mn-lt"/>
                <a:ea typeface="+mn-ea"/>
                <a:cs typeface="+mn-cs"/>
              </a:defRPr>
            </a:lvl6pPr>
            <a:lvl7pPr marL="2743452" algn="l" defTabSz="914484" rtl="0" eaLnBrk="1" latinLnBrk="0" hangingPunct="1">
              <a:defRPr sz="1800" kern="1200">
                <a:solidFill>
                  <a:schemeClr val="tx1"/>
                </a:solidFill>
                <a:latin typeface="+mn-lt"/>
                <a:ea typeface="+mn-ea"/>
                <a:cs typeface="+mn-cs"/>
              </a:defRPr>
            </a:lvl7pPr>
            <a:lvl8pPr marL="3200693" algn="l" defTabSz="914484" rtl="0" eaLnBrk="1" latinLnBrk="0" hangingPunct="1">
              <a:defRPr sz="1800" kern="1200">
                <a:solidFill>
                  <a:schemeClr val="tx1"/>
                </a:solidFill>
                <a:latin typeface="+mn-lt"/>
                <a:ea typeface="+mn-ea"/>
                <a:cs typeface="+mn-cs"/>
              </a:defRPr>
            </a:lvl8pPr>
            <a:lvl9pPr marL="3657936" algn="l" defTabSz="914484" rtl="0" eaLnBrk="1" latinLnBrk="0" hangingPunct="1">
              <a:defRPr sz="1800" kern="1200">
                <a:solidFill>
                  <a:schemeClr val="tx1"/>
                </a:solidFill>
                <a:latin typeface="+mn-lt"/>
                <a:ea typeface="+mn-ea"/>
                <a:cs typeface="+mn-cs"/>
              </a:defRPr>
            </a:lvl9pPr>
          </a:lstStyle>
          <a:p>
            <a:pPr defTabSz="1370354"/>
            <a:fld id="{59395FB3-9C97-154F-86B2-7E381B951268}" type="slidenum">
              <a:rPr lang="en-US" sz="1198">
                <a:solidFill>
                  <a:schemeClr val="tx1"/>
                </a:solidFill>
                <a:latin typeface="Arial" panose="020B0604020202020204" pitchFamily="34" charset="0"/>
              </a:rPr>
              <a:pPr defTabSz="1370354"/>
              <a:t>10</a:t>
            </a:fld>
            <a:endParaRPr lang="en-US" sz="1198" dirty="0">
              <a:solidFill>
                <a:schemeClr val="tx1"/>
              </a:solidFill>
              <a:latin typeface="Arial" panose="020B0604020202020204" pitchFamily="34" charset="0"/>
            </a:endParaRPr>
          </a:p>
        </p:txBody>
      </p:sp>
      <p:sp>
        <p:nvSpPr>
          <p:cNvPr id="5" name="Title">
            <a:extLst>
              <a:ext uri="{FF2B5EF4-FFF2-40B4-BE49-F238E27FC236}">
                <a16:creationId xmlns:a16="http://schemas.microsoft.com/office/drawing/2014/main" id="{B5CD0637-A5A7-4499-B4D2-E5F84F525DF7}"/>
              </a:ext>
            </a:extLst>
          </p:cNvPr>
          <p:cNvSpPr txBox="1">
            <a:spLocks/>
          </p:cNvSpPr>
          <p:nvPr/>
        </p:nvSpPr>
        <p:spPr>
          <a:xfrm>
            <a:off x="2374339" y="6071903"/>
            <a:ext cx="2206234" cy="120877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Robotic Process Automation</a:t>
            </a:r>
          </a:p>
        </p:txBody>
      </p:sp>
      <p:sp>
        <p:nvSpPr>
          <p:cNvPr id="6" name="Title">
            <a:extLst>
              <a:ext uri="{FF2B5EF4-FFF2-40B4-BE49-F238E27FC236}">
                <a16:creationId xmlns:a16="http://schemas.microsoft.com/office/drawing/2014/main" id="{2D73D2E2-A88D-4E76-889A-BCD5B5E5B839}"/>
              </a:ext>
            </a:extLst>
          </p:cNvPr>
          <p:cNvSpPr txBox="1">
            <a:spLocks/>
          </p:cNvSpPr>
          <p:nvPr/>
        </p:nvSpPr>
        <p:spPr>
          <a:xfrm>
            <a:off x="8701019"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Event detection</a:t>
            </a:r>
          </a:p>
        </p:txBody>
      </p:sp>
      <p:sp>
        <p:nvSpPr>
          <p:cNvPr id="7" name="Title">
            <a:extLst>
              <a:ext uri="{FF2B5EF4-FFF2-40B4-BE49-F238E27FC236}">
                <a16:creationId xmlns:a16="http://schemas.microsoft.com/office/drawing/2014/main" id="{0E8BE081-6954-4440-B6A9-F6E813A6E7AB}"/>
              </a:ext>
            </a:extLst>
          </p:cNvPr>
          <p:cNvSpPr txBox="1">
            <a:spLocks/>
          </p:cNvSpPr>
          <p:nvPr/>
        </p:nvSpPr>
        <p:spPr>
          <a:xfrm>
            <a:off x="13218767" y="6131112"/>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3</a:t>
            </a:r>
            <a:r>
              <a:rPr lang="en-US" sz="1498" kern="0" baseline="30000" dirty="0">
                <a:solidFill>
                  <a:srgbClr val="FFFFFF"/>
                </a:solidFill>
                <a:latin typeface="Arial" panose="020B0604020202020204" pitchFamily="34" charset="0"/>
                <a:cs typeface="Arial" panose="020B0604020202020204" pitchFamily="34" charset="0"/>
              </a:rPr>
              <a:t>rd</a:t>
            </a:r>
            <a:r>
              <a:rPr lang="en-US" sz="1498" kern="0" dirty="0">
                <a:solidFill>
                  <a:srgbClr val="FFFFFF"/>
                </a:solidFill>
                <a:latin typeface="Arial" panose="020B0604020202020204" pitchFamily="34" charset="0"/>
                <a:cs typeface="Arial" panose="020B0604020202020204" pitchFamily="34" charset="0"/>
              </a:rPr>
              <a:t> Party</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 integrations</a:t>
            </a:r>
          </a:p>
        </p:txBody>
      </p:sp>
      <p:sp>
        <p:nvSpPr>
          <p:cNvPr id="8" name="Title">
            <a:extLst>
              <a:ext uri="{FF2B5EF4-FFF2-40B4-BE49-F238E27FC236}">
                <a16:creationId xmlns:a16="http://schemas.microsoft.com/office/drawing/2014/main" id="{52903671-2B2A-4522-AB98-486E6B52BDBD}"/>
              </a:ext>
            </a:extLst>
          </p:cNvPr>
          <p:cNvSpPr txBox="1">
            <a:spLocks/>
          </p:cNvSpPr>
          <p:nvPr/>
        </p:nvSpPr>
        <p:spPr>
          <a:xfrm>
            <a:off x="4396637" y="6071903"/>
            <a:ext cx="2206234" cy="120877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Natural language interactions</a:t>
            </a:r>
          </a:p>
        </p:txBody>
      </p:sp>
      <p:sp>
        <p:nvSpPr>
          <p:cNvPr id="9" name="Title">
            <a:extLst>
              <a:ext uri="{FF2B5EF4-FFF2-40B4-BE49-F238E27FC236}">
                <a16:creationId xmlns:a16="http://schemas.microsoft.com/office/drawing/2014/main" id="{24B3278A-BCCA-41BF-9707-D019791A3A0C}"/>
              </a:ext>
            </a:extLst>
          </p:cNvPr>
          <p:cNvSpPr txBox="1">
            <a:spLocks/>
          </p:cNvSpPr>
          <p:nvPr/>
        </p:nvSpPr>
        <p:spPr>
          <a:xfrm>
            <a:off x="10888449"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Machine learning</a:t>
            </a:r>
          </a:p>
        </p:txBody>
      </p:sp>
      <p:sp>
        <p:nvSpPr>
          <p:cNvPr id="10" name="Title">
            <a:extLst>
              <a:ext uri="{FF2B5EF4-FFF2-40B4-BE49-F238E27FC236}">
                <a16:creationId xmlns:a16="http://schemas.microsoft.com/office/drawing/2014/main" id="{C510E545-0EB8-4C39-B513-F90D11D674D1}"/>
              </a:ext>
            </a:extLst>
          </p:cNvPr>
          <p:cNvSpPr txBox="1">
            <a:spLocks/>
          </p:cNvSpPr>
          <p:nvPr/>
        </p:nvSpPr>
        <p:spPr>
          <a:xfrm>
            <a:off x="15208385" y="6131112"/>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Operational models</a:t>
            </a:r>
          </a:p>
        </p:txBody>
      </p:sp>
      <p:sp>
        <p:nvSpPr>
          <p:cNvPr id="11" name="Title">
            <a:extLst>
              <a:ext uri="{FF2B5EF4-FFF2-40B4-BE49-F238E27FC236}">
                <a16:creationId xmlns:a16="http://schemas.microsoft.com/office/drawing/2014/main" id="{36816C4C-31F6-435E-AE0B-A4DC1B14A5B1}"/>
              </a:ext>
            </a:extLst>
          </p:cNvPr>
          <p:cNvSpPr txBox="1">
            <a:spLocks/>
          </p:cNvSpPr>
          <p:nvPr/>
        </p:nvSpPr>
        <p:spPr>
          <a:xfrm>
            <a:off x="6519515"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Process mining</a:t>
            </a:r>
          </a:p>
        </p:txBody>
      </p:sp>
      <p:sp>
        <p:nvSpPr>
          <p:cNvPr id="12" name="Rectangle 11">
            <a:extLst>
              <a:ext uri="{FF2B5EF4-FFF2-40B4-BE49-F238E27FC236}">
                <a16:creationId xmlns:a16="http://schemas.microsoft.com/office/drawing/2014/main" id="{2EA1414C-5698-4714-B4AF-3C7DF0CD72F4}"/>
              </a:ext>
            </a:extLst>
          </p:cNvPr>
          <p:cNvSpPr/>
          <p:nvPr/>
        </p:nvSpPr>
        <p:spPr bwMode="auto">
          <a:xfrm>
            <a:off x="2007923" y="1887130"/>
            <a:ext cx="15812450" cy="4371356"/>
          </a:xfrm>
          <a:prstGeom prst="rect">
            <a:avLst/>
          </a:prstGeom>
          <a:solidFill>
            <a:srgbClr val="0062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nvGrpSpPr>
          <p:cNvPr id="13" name="Group 12">
            <a:extLst>
              <a:ext uri="{FF2B5EF4-FFF2-40B4-BE49-F238E27FC236}">
                <a16:creationId xmlns:a16="http://schemas.microsoft.com/office/drawing/2014/main" id="{6C535967-7509-465D-A1EB-1DA62455B9A4}"/>
              </a:ext>
            </a:extLst>
          </p:cNvPr>
          <p:cNvGrpSpPr/>
          <p:nvPr/>
        </p:nvGrpSpPr>
        <p:grpSpPr>
          <a:xfrm>
            <a:off x="9804974" y="2873207"/>
            <a:ext cx="2030704" cy="1862046"/>
            <a:chOff x="6716207" y="2408793"/>
            <a:chExt cx="1355056" cy="1242513"/>
          </a:xfrm>
        </p:grpSpPr>
        <p:sp>
          <p:nvSpPr>
            <p:cNvPr id="14" name="CustomShape 15">
              <a:extLst>
                <a:ext uri="{FF2B5EF4-FFF2-40B4-BE49-F238E27FC236}">
                  <a16:creationId xmlns:a16="http://schemas.microsoft.com/office/drawing/2014/main" id="{DACA5678-EA7D-49E9-86DF-32E86AF89C94}"/>
                </a:ext>
              </a:extLst>
            </p:cNvPr>
            <p:cNvSpPr/>
            <p:nvPr/>
          </p:nvSpPr>
          <p:spPr>
            <a:xfrm>
              <a:off x="7009666" y="3149391"/>
              <a:ext cx="1061597"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Enterprise messaging</a:t>
              </a:r>
            </a:p>
          </p:txBody>
        </p:sp>
        <p:pic>
          <p:nvPicPr>
            <p:cNvPr id="15" name="Picture 14">
              <a:extLst>
                <a:ext uri="{FF2B5EF4-FFF2-40B4-BE49-F238E27FC236}">
                  <a16:creationId xmlns:a16="http://schemas.microsoft.com/office/drawing/2014/main" id="{899EECA1-2BAF-4E23-96A8-B6C57B6B1D16}"/>
                </a:ext>
              </a:extLst>
            </p:cNvPr>
            <p:cNvPicPr>
              <a:picLocks noChangeAspect="1"/>
            </p:cNvPicPr>
            <p:nvPr/>
          </p:nvPicPr>
          <p:blipFill>
            <a:blip r:embed="rId3"/>
            <a:stretch>
              <a:fillRect/>
            </a:stretch>
          </p:blipFill>
          <p:spPr>
            <a:xfrm>
              <a:off x="6984646" y="2590154"/>
              <a:ext cx="475491" cy="490477"/>
            </a:xfrm>
            <a:prstGeom prst="rect">
              <a:avLst/>
            </a:prstGeom>
          </p:spPr>
        </p:pic>
        <p:sp>
          <p:nvSpPr>
            <p:cNvPr id="16" name="Rectangle 15">
              <a:extLst>
                <a:ext uri="{FF2B5EF4-FFF2-40B4-BE49-F238E27FC236}">
                  <a16:creationId xmlns:a16="http://schemas.microsoft.com/office/drawing/2014/main" id="{8FC7CE5A-CE68-4DF8-A698-2A54C1515A7B}"/>
                </a:ext>
              </a:extLst>
            </p:cNvPr>
            <p:cNvSpPr/>
            <p:nvPr/>
          </p:nvSpPr>
          <p:spPr bwMode="auto">
            <a:xfrm>
              <a:off x="6716207" y="2408793"/>
              <a:ext cx="1280160" cy="1242513"/>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17" name="Group 16">
            <a:extLst>
              <a:ext uri="{FF2B5EF4-FFF2-40B4-BE49-F238E27FC236}">
                <a16:creationId xmlns:a16="http://schemas.microsoft.com/office/drawing/2014/main" id="{FFA8B39F-6AF0-4058-B00A-78FD78C748F0}"/>
              </a:ext>
            </a:extLst>
          </p:cNvPr>
          <p:cNvGrpSpPr/>
          <p:nvPr/>
        </p:nvGrpSpPr>
        <p:grpSpPr>
          <a:xfrm>
            <a:off x="7681232" y="2862245"/>
            <a:ext cx="2087144" cy="1855006"/>
            <a:chOff x="5055010" y="2400678"/>
            <a:chExt cx="1392718" cy="1237816"/>
          </a:xfrm>
        </p:grpSpPr>
        <p:sp>
          <p:nvSpPr>
            <p:cNvPr id="18" name="CustomShape 15">
              <a:extLst>
                <a:ext uri="{FF2B5EF4-FFF2-40B4-BE49-F238E27FC236}">
                  <a16:creationId xmlns:a16="http://schemas.microsoft.com/office/drawing/2014/main" id="{F539194A-4EAD-4ADB-9448-F6032A7B1AE2}"/>
                </a:ext>
              </a:extLst>
            </p:cNvPr>
            <p:cNvSpPr/>
            <p:nvPr/>
          </p:nvSpPr>
          <p:spPr>
            <a:xfrm>
              <a:off x="5387433" y="3138945"/>
              <a:ext cx="1060295" cy="485826"/>
            </a:xfrm>
            <a:prstGeom prst="rect">
              <a:avLst/>
            </a:prstGeom>
            <a:noFill/>
          </p:spPr>
          <p:txBody>
            <a:bodyPr wrap="square" lIns="0" tIns="0" rIns="0" bIns="136906" rtlCol="0" anchor="t" anchorCtr="0">
              <a:noAutofit/>
            </a:bodyPr>
            <a:lstStyle/>
            <a:p>
              <a:pPr defTabSz="1368790">
                <a:defRPr/>
              </a:pPr>
              <a:r>
                <a:rPr lang="en-US" sz="1798" dirty="0">
                  <a:solidFill>
                    <a:srgbClr val="FFFFFF"/>
                  </a:solidFill>
                  <a:latin typeface="Arial" panose="020B0604020202020204" pitchFamily="34" charset="0"/>
                  <a:cs typeface="Arial" panose="020B0604020202020204" pitchFamily="34" charset="0"/>
                </a:rPr>
                <a:t>End-to-end security</a:t>
              </a:r>
            </a:p>
          </p:txBody>
        </p:sp>
        <p:pic>
          <p:nvPicPr>
            <p:cNvPr id="19" name="Picture 18">
              <a:extLst>
                <a:ext uri="{FF2B5EF4-FFF2-40B4-BE49-F238E27FC236}">
                  <a16:creationId xmlns:a16="http://schemas.microsoft.com/office/drawing/2014/main" id="{CF31C4CD-3C72-448D-B106-88EE9C01F7E9}"/>
                </a:ext>
              </a:extLst>
            </p:cNvPr>
            <p:cNvPicPr>
              <a:picLocks/>
            </p:cNvPicPr>
            <p:nvPr/>
          </p:nvPicPr>
          <p:blipFill>
            <a:blip r:embed="rId4"/>
            <a:stretch>
              <a:fillRect/>
            </a:stretch>
          </p:blipFill>
          <p:spPr>
            <a:xfrm>
              <a:off x="5323449" y="2554478"/>
              <a:ext cx="444128" cy="470391"/>
            </a:xfrm>
            <a:prstGeom prst="rect">
              <a:avLst/>
            </a:prstGeom>
          </p:spPr>
        </p:pic>
        <p:sp>
          <p:nvSpPr>
            <p:cNvPr id="20" name="Rectangle 19">
              <a:extLst>
                <a:ext uri="{FF2B5EF4-FFF2-40B4-BE49-F238E27FC236}">
                  <a16:creationId xmlns:a16="http://schemas.microsoft.com/office/drawing/2014/main" id="{B7EB1128-9500-401E-AE95-BDEDC734A5D4}"/>
                </a:ext>
              </a:extLst>
            </p:cNvPr>
            <p:cNvSpPr/>
            <p:nvPr/>
          </p:nvSpPr>
          <p:spPr bwMode="auto">
            <a:xfrm>
              <a:off x="5055010" y="2400678"/>
              <a:ext cx="1280160" cy="1237816"/>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1" name="Group 20">
            <a:extLst>
              <a:ext uri="{FF2B5EF4-FFF2-40B4-BE49-F238E27FC236}">
                <a16:creationId xmlns:a16="http://schemas.microsoft.com/office/drawing/2014/main" id="{0C56AECA-D2F9-4169-8049-E044BB2CB25A}"/>
              </a:ext>
            </a:extLst>
          </p:cNvPr>
          <p:cNvGrpSpPr/>
          <p:nvPr/>
        </p:nvGrpSpPr>
        <p:grpSpPr>
          <a:xfrm>
            <a:off x="5563507" y="2866347"/>
            <a:ext cx="2244326" cy="1867274"/>
            <a:chOff x="3400404" y="2391872"/>
            <a:chExt cx="1497603" cy="1246001"/>
          </a:xfrm>
        </p:grpSpPr>
        <p:sp>
          <p:nvSpPr>
            <p:cNvPr id="22" name="CustomShape 15">
              <a:extLst>
                <a:ext uri="{FF2B5EF4-FFF2-40B4-BE49-F238E27FC236}">
                  <a16:creationId xmlns:a16="http://schemas.microsoft.com/office/drawing/2014/main" id="{2FB653E8-8AD3-4E79-B1E8-7F5840AF2E07}"/>
                </a:ext>
              </a:extLst>
            </p:cNvPr>
            <p:cNvSpPr/>
            <p:nvPr/>
          </p:nvSpPr>
          <p:spPr>
            <a:xfrm>
              <a:off x="3697353" y="3089650"/>
              <a:ext cx="1200654" cy="533913"/>
            </a:xfrm>
            <a:prstGeom prst="rect">
              <a:avLst/>
            </a:prstGeom>
            <a:noFill/>
          </p:spPr>
          <p:txBody>
            <a:bodyPr wrap="square" lIns="0" tIns="0" rIns="0" bIns="136906" rtlCol="0" anchor="ctr"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Application integration </a:t>
              </a:r>
            </a:p>
          </p:txBody>
        </p:sp>
        <p:pic>
          <p:nvPicPr>
            <p:cNvPr id="23" name="Picture 22">
              <a:extLst>
                <a:ext uri="{FF2B5EF4-FFF2-40B4-BE49-F238E27FC236}">
                  <a16:creationId xmlns:a16="http://schemas.microsoft.com/office/drawing/2014/main" id="{BF95E2D7-6651-4EA5-B6C2-6D001821D541}"/>
                </a:ext>
              </a:extLst>
            </p:cNvPr>
            <p:cNvPicPr>
              <a:picLocks noChangeAspect="1"/>
            </p:cNvPicPr>
            <p:nvPr/>
          </p:nvPicPr>
          <p:blipFill>
            <a:blip r:embed="rId5"/>
            <a:stretch>
              <a:fillRect/>
            </a:stretch>
          </p:blipFill>
          <p:spPr>
            <a:xfrm>
              <a:off x="3634765" y="2595651"/>
              <a:ext cx="497078" cy="497208"/>
            </a:xfrm>
            <a:prstGeom prst="rect">
              <a:avLst/>
            </a:prstGeom>
          </p:spPr>
        </p:pic>
        <p:sp>
          <p:nvSpPr>
            <p:cNvPr id="24" name="Rectangle 23">
              <a:extLst>
                <a:ext uri="{FF2B5EF4-FFF2-40B4-BE49-F238E27FC236}">
                  <a16:creationId xmlns:a16="http://schemas.microsoft.com/office/drawing/2014/main" id="{B3CA0389-ED91-4FCB-B648-33A512593942}"/>
                </a:ext>
              </a:extLst>
            </p:cNvPr>
            <p:cNvSpPr/>
            <p:nvPr/>
          </p:nvSpPr>
          <p:spPr bwMode="auto">
            <a:xfrm>
              <a:off x="3400404" y="2391872"/>
              <a:ext cx="1280160" cy="1246001"/>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5" name="Group 24">
            <a:extLst>
              <a:ext uri="{FF2B5EF4-FFF2-40B4-BE49-F238E27FC236}">
                <a16:creationId xmlns:a16="http://schemas.microsoft.com/office/drawing/2014/main" id="{276B6B2A-03A6-4C1B-B357-0CB0EF9CFEF8}"/>
              </a:ext>
            </a:extLst>
          </p:cNvPr>
          <p:cNvGrpSpPr/>
          <p:nvPr/>
        </p:nvGrpSpPr>
        <p:grpSpPr>
          <a:xfrm>
            <a:off x="11928570" y="2855645"/>
            <a:ext cx="1918464" cy="1876450"/>
            <a:chOff x="8383455" y="2383755"/>
            <a:chExt cx="1280160" cy="1252125"/>
          </a:xfrm>
        </p:grpSpPr>
        <p:sp>
          <p:nvSpPr>
            <p:cNvPr id="26" name="CustomShape 15">
              <a:extLst>
                <a:ext uri="{FF2B5EF4-FFF2-40B4-BE49-F238E27FC236}">
                  <a16:creationId xmlns:a16="http://schemas.microsoft.com/office/drawing/2014/main" id="{5B306C25-3379-4FC5-AB1D-21C779F7F0D9}"/>
                </a:ext>
              </a:extLst>
            </p:cNvPr>
            <p:cNvSpPr/>
            <p:nvPr/>
          </p:nvSpPr>
          <p:spPr>
            <a:xfrm>
              <a:off x="8597673" y="3133256"/>
              <a:ext cx="897986"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Event streaming</a:t>
              </a:r>
            </a:p>
          </p:txBody>
        </p:sp>
        <p:pic>
          <p:nvPicPr>
            <p:cNvPr id="27" name="Picture 26">
              <a:extLst>
                <a:ext uri="{FF2B5EF4-FFF2-40B4-BE49-F238E27FC236}">
                  <a16:creationId xmlns:a16="http://schemas.microsoft.com/office/drawing/2014/main" id="{376615BC-CF3D-4175-A28B-250055107038}"/>
                </a:ext>
              </a:extLst>
            </p:cNvPr>
            <p:cNvPicPr>
              <a:picLocks noChangeAspect="1"/>
            </p:cNvPicPr>
            <p:nvPr/>
          </p:nvPicPr>
          <p:blipFill>
            <a:blip r:embed="rId6"/>
            <a:stretch>
              <a:fillRect/>
            </a:stretch>
          </p:blipFill>
          <p:spPr>
            <a:xfrm>
              <a:off x="8573287" y="2486486"/>
              <a:ext cx="497079" cy="580076"/>
            </a:xfrm>
            <a:prstGeom prst="rect">
              <a:avLst/>
            </a:prstGeom>
          </p:spPr>
        </p:pic>
        <p:sp>
          <p:nvSpPr>
            <p:cNvPr id="28" name="Rectangle 27">
              <a:extLst>
                <a:ext uri="{FF2B5EF4-FFF2-40B4-BE49-F238E27FC236}">
                  <a16:creationId xmlns:a16="http://schemas.microsoft.com/office/drawing/2014/main" id="{32A6D235-37C1-485E-8A5E-736E3C3EAE0D}"/>
                </a:ext>
              </a:extLst>
            </p:cNvPr>
            <p:cNvSpPr/>
            <p:nvPr/>
          </p:nvSpPr>
          <p:spPr bwMode="auto">
            <a:xfrm>
              <a:off x="8383455" y="2383755"/>
              <a:ext cx="1280160" cy="1252125"/>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9" name="Group 28">
            <a:extLst>
              <a:ext uri="{FF2B5EF4-FFF2-40B4-BE49-F238E27FC236}">
                <a16:creationId xmlns:a16="http://schemas.microsoft.com/office/drawing/2014/main" id="{115CD727-7675-496B-BE9B-6EAB697CAA2D}"/>
              </a:ext>
            </a:extLst>
          </p:cNvPr>
          <p:cNvGrpSpPr/>
          <p:nvPr/>
        </p:nvGrpSpPr>
        <p:grpSpPr>
          <a:xfrm>
            <a:off x="14050196" y="2850087"/>
            <a:ext cx="1981516" cy="1873930"/>
            <a:chOff x="10050653" y="2378809"/>
            <a:chExt cx="1322233" cy="1250443"/>
          </a:xfrm>
        </p:grpSpPr>
        <p:pic>
          <p:nvPicPr>
            <p:cNvPr id="30" name="Picture 29">
              <a:extLst>
                <a:ext uri="{FF2B5EF4-FFF2-40B4-BE49-F238E27FC236}">
                  <a16:creationId xmlns:a16="http://schemas.microsoft.com/office/drawing/2014/main" id="{DDF542B2-1F6A-4211-8871-321F42DD25C0}"/>
                </a:ext>
              </a:extLst>
            </p:cNvPr>
            <p:cNvPicPr>
              <a:picLocks noChangeAspect="1"/>
            </p:cNvPicPr>
            <p:nvPr/>
          </p:nvPicPr>
          <p:blipFill>
            <a:blip r:embed="rId7"/>
            <a:stretch>
              <a:fillRect/>
            </a:stretch>
          </p:blipFill>
          <p:spPr>
            <a:xfrm>
              <a:off x="10090746" y="2625276"/>
              <a:ext cx="545851" cy="387942"/>
            </a:xfrm>
            <a:prstGeom prst="rect">
              <a:avLst/>
            </a:prstGeom>
          </p:spPr>
        </p:pic>
        <p:sp>
          <p:nvSpPr>
            <p:cNvPr id="31" name="CustomShape 15">
              <a:extLst>
                <a:ext uri="{FF2B5EF4-FFF2-40B4-BE49-F238E27FC236}">
                  <a16:creationId xmlns:a16="http://schemas.microsoft.com/office/drawing/2014/main" id="{D4AA9FD6-5F0F-49B4-BF1F-76DBA514280A}"/>
                </a:ext>
              </a:extLst>
            </p:cNvPr>
            <p:cNvSpPr/>
            <p:nvPr/>
          </p:nvSpPr>
          <p:spPr>
            <a:xfrm>
              <a:off x="10208210" y="3143426"/>
              <a:ext cx="1164676"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High speed </a:t>
              </a:r>
              <a:br>
                <a:rPr lang="en-US" sz="1798" dirty="0">
                  <a:solidFill>
                    <a:prstClr val="white"/>
                  </a:solidFill>
                  <a:latin typeface="Arial" panose="020B0604020202020204" pitchFamily="34" charset="0"/>
                  <a:cs typeface="Arial" panose="020B0604020202020204" pitchFamily="34" charset="0"/>
                </a:rPr>
              </a:br>
              <a:r>
                <a:rPr lang="en-US" sz="1798" dirty="0">
                  <a:solidFill>
                    <a:prstClr val="white"/>
                  </a:solidFill>
                  <a:latin typeface="Arial" panose="020B0604020202020204" pitchFamily="34" charset="0"/>
                  <a:cs typeface="Arial" panose="020B0604020202020204" pitchFamily="34" charset="0"/>
                </a:rPr>
                <a:t>data transfer</a:t>
              </a:r>
            </a:p>
          </p:txBody>
        </p:sp>
        <p:sp>
          <p:nvSpPr>
            <p:cNvPr id="32" name="Rectangle 31">
              <a:extLst>
                <a:ext uri="{FF2B5EF4-FFF2-40B4-BE49-F238E27FC236}">
                  <a16:creationId xmlns:a16="http://schemas.microsoft.com/office/drawing/2014/main" id="{5235285C-1406-468E-AFA6-F7886BF0278A}"/>
                </a:ext>
              </a:extLst>
            </p:cNvPr>
            <p:cNvSpPr/>
            <p:nvPr/>
          </p:nvSpPr>
          <p:spPr bwMode="auto">
            <a:xfrm>
              <a:off x="10050653" y="2378809"/>
              <a:ext cx="1280160" cy="1245930"/>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33" name="Group 32">
            <a:extLst>
              <a:ext uri="{FF2B5EF4-FFF2-40B4-BE49-F238E27FC236}">
                <a16:creationId xmlns:a16="http://schemas.microsoft.com/office/drawing/2014/main" id="{148DCAFB-AC2E-4DB6-B76F-FDA58F559CC9}"/>
              </a:ext>
            </a:extLst>
          </p:cNvPr>
          <p:cNvGrpSpPr/>
          <p:nvPr/>
        </p:nvGrpSpPr>
        <p:grpSpPr>
          <a:xfrm>
            <a:off x="2353681" y="2458038"/>
            <a:ext cx="1018498" cy="2812448"/>
            <a:chOff x="1412339" y="2061331"/>
            <a:chExt cx="679628" cy="1876701"/>
          </a:xfrm>
        </p:grpSpPr>
        <p:grpSp>
          <p:nvGrpSpPr>
            <p:cNvPr id="34" name="Group 33">
              <a:extLst>
                <a:ext uri="{FF2B5EF4-FFF2-40B4-BE49-F238E27FC236}">
                  <a16:creationId xmlns:a16="http://schemas.microsoft.com/office/drawing/2014/main" id="{C668B408-3B70-4058-94BE-C80014CF599B}"/>
                </a:ext>
              </a:extLst>
            </p:cNvPr>
            <p:cNvGrpSpPr/>
            <p:nvPr/>
          </p:nvGrpSpPr>
          <p:grpSpPr>
            <a:xfrm>
              <a:off x="1510247" y="2061331"/>
              <a:ext cx="257544" cy="1876701"/>
              <a:chOff x="2897679" y="3380999"/>
              <a:chExt cx="386674" cy="3457210"/>
            </a:xfrm>
          </p:grpSpPr>
          <p:cxnSp>
            <p:nvCxnSpPr>
              <p:cNvPr id="36" name="Straight Connector 35">
                <a:extLst>
                  <a:ext uri="{FF2B5EF4-FFF2-40B4-BE49-F238E27FC236}">
                    <a16:creationId xmlns:a16="http://schemas.microsoft.com/office/drawing/2014/main" id="{26B0AA7E-9D29-4926-9CBA-B99BC217019C}"/>
                  </a:ext>
                </a:extLst>
              </p:cNvPr>
              <p:cNvCxnSpPr>
                <a:cxnSpLocks/>
              </p:cNvCxnSpPr>
              <p:nvPr/>
            </p:nvCxnSpPr>
            <p:spPr>
              <a:xfrm>
                <a:off x="2897679" y="3380999"/>
                <a:ext cx="386674" cy="0"/>
              </a:xfrm>
              <a:prstGeom prst="line">
                <a:avLst/>
              </a:prstGeom>
              <a:ln w="12700">
                <a:solidFill>
                  <a:schemeClr val="bg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4D6DE331-5796-4A9C-9F15-2841ECB40898}"/>
                  </a:ext>
                </a:extLst>
              </p:cNvPr>
              <p:cNvCxnSpPr>
                <a:cxnSpLocks/>
              </p:cNvCxnSpPr>
              <p:nvPr/>
            </p:nvCxnSpPr>
            <p:spPr bwMode="auto">
              <a:xfrm>
                <a:off x="2897679" y="6838209"/>
                <a:ext cx="386674" cy="0"/>
              </a:xfrm>
              <a:prstGeom prst="line">
                <a:avLst/>
              </a:prstGeom>
              <a:ln w="12700">
                <a:solidFill>
                  <a:schemeClr val="bg1"/>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6E8B333-2094-46DA-8470-4DDCA0C610A7}"/>
                  </a:ext>
                </a:extLst>
              </p:cNvPr>
              <p:cNvCxnSpPr>
                <a:cxnSpLocks/>
              </p:cNvCxnSpPr>
              <p:nvPr/>
            </p:nvCxnSpPr>
            <p:spPr>
              <a:xfrm>
                <a:off x="2897679" y="3380999"/>
                <a:ext cx="0" cy="345721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35" name="CustomShape 15">
              <a:extLst>
                <a:ext uri="{FF2B5EF4-FFF2-40B4-BE49-F238E27FC236}">
                  <a16:creationId xmlns:a16="http://schemas.microsoft.com/office/drawing/2014/main" id="{E2EFA82D-901D-487A-979A-F10D30F80097}"/>
                </a:ext>
              </a:extLst>
            </p:cNvPr>
            <p:cNvSpPr/>
            <p:nvPr/>
          </p:nvSpPr>
          <p:spPr>
            <a:xfrm>
              <a:off x="1412339" y="2657461"/>
              <a:ext cx="679628" cy="552202"/>
            </a:xfrm>
            <a:prstGeom prst="rect">
              <a:avLst/>
            </a:prstGeom>
            <a:solidFill>
              <a:srgbClr val="0062FF"/>
            </a:solidFill>
          </p:spPr>
          <p:txBody>
            <a:bodyPr wrap="square" lIns="0" tIns="182374" rIns="0" bIns="182374" anchor="ctr">
              <a:noAutofit/>
            </a:bodyPr>
            <a:lstStyle/>
            <a:p>
              <a:pPr defTabSz="911660">
                <a:lnSpc>
                  <a:spcPct val="90000"/>
                </a:lnSpc>
                <a:defRPr/>
              </a:pPr>
              <a:r>
                <a:rPr lang="en-US" sz="1648" kern="0" dirty="0">
                  <a:solidFill>
                    <a:srgbClr val="FFFFFF"/>
                  </a:solidFill>
                  <a:latin typeface="Arial" panose="020B0604020202020204" pitchFamily="34" charset="0"/>
                </a:rPr>
                <a:t>Shared asset</a:t>
              </a:r>
            </a:p>
            <a:p>
              <a:pPr defTabSz="911660">
                <a:lnSpc>
                  <a:spcPct val="90000"/>
                </a:lnSpc>
                <a:defRPr/>
              </a:pPr>
              <a:r>
                <a:rPr lang="en-US" sz="1648" kern="0" dirty="0">
                  <a:solidFill>
                    <a:srgbClr val="FFFFFF"/>
                  </a:solidFill>
                  <a:latin typeface="Arial" panose="020B0604020202020204" pitchFamily="34" charset="0"/>
                </a:rPr>
                <a:t>repository</a:t>
              </a:r>
            </a:p>
          </p:txBody>
        </p:sp>
      </p:grpSp>
      <p:grpSp>
        <p:nvGrpSpPr>
          <p:cNvPr id="39" name="Group 38">
            <a:extLst>
              <a:ext uri="{FF2B5EF4-FFF2-40B4-BE49-F238E27FC236}">
                <a16:creationId xmlns:a16="http://schemas.microsoft.com/office/drawing/2014/main" id="{4B80DDD0-44EA-495B-A0A3-38B8506D3A24}"/>
              </a:ext>
            </a:extLst>
          </p:cNvPr>
          <p:cNvGrpSpPr/>
          <p:nvPr/>
        </p:nvGrpSpPr>
        <p:grpSpPr>
          <a:xfrm>
            <a:off x="16319557" y="2467974"/>
            <a:ext cx="1487914" cy="2812448"/>
            <a:chOff x="11180818" y="2108297"/>
            <a:chExt cx="992861" cy="1876701"/>
          </a:xfrm>
        </p:grpSpPr>
        <p:grpSp>
          <p:nvGrpSpPr>
            <p:cNvPr id="40" name="Group 39">
              <a:extLst>
                <a:ext uri="{FF2B5EF4-FFF2-40B4-BE49-F238E27FC236}">
                  <a16:creationId xmlns:a16="http://schemas.microsoft.com/office/drawing/2014/main" id="{8A031C1B-14B3-470A-8DBD-86A855F58535}"/>
                </a:ext>
              </a:extLst>
            </p:cNvPr>
            <p:cNvGrpSpPr/>
            <p:nvPr/>
          </p:nvGrpSpPr>
          <p:grpSpPr>
            <a:xfrm rot="10800000">
              <a:off x="11332667" y="2108297"/>
              <a:ext cx="257544" cy="1876701"/>
              <a:chOff x="2897679" y="3380999"/>
              <a:chExt cx="386674" cy="3457210"/>
            </a:xfrm>
          </p:grpSpPr>
          <p:cxnSp>
            <p:nvCxnSpPr>
              <p:cNvPr id="42" name="Straight Connector 41">
                <a:extLst>
                  <a:ext uri="{FF2B5EF4-FFF2-40B4-BE49-F238E27FC236}">
                    <a16:creationId xmlns:a16="http://schemas.microsoft.com/office/drawing/2014/main" id="{DDB0132C-8759-4FA0-903C-55B48F583AD2}"/>
                  </a:ext>
                </a:extLst>
              </p:cNvPr>
              <p:cNvCxnSpPr>
                <a:cxnSpLocks/>
              </p:cNvCxnSpPr>
              <p:nvPr/>
            </p:nvCxnSpPr>
            <p:spPr>
              <a:xfrm>
                <a:off x="2897679" y="3380999"/>
                <a:ext cx="386674" cy="0"/>
              </a:xfrm>
              <a:prstGeom prst="line">
                <a:avLst/>
              </a:prstGeom>
              <a:ln w="12700">
                <a:solidFill>
                  <a:schemeClr val="bg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369AD25C-CD84-4C61-8BA9-FA4787717A69}"/>
                  </a:ext>
                </a:extLst>
              </p:cNvPr>
              <p:cNvCxnSpPr>
                <a:cxnSpLocks/>
              </p:cNvCxnSpPr>
              <p:nvPr/>
            </p:nvCxnSpPr>
            <p:spPr bwMode="auto">
              <a:xfrm>
                <a:off x="2897679" y="6838209"/>
                <a:ext cx="386674" cy="0"/>
              </a:xfrm>
              <a:prstGeom prst="line">
                <a:avLst/>
              </a:prstGeom>
              <a:ln w="12700">
                <a:solidFill>
                  <a:schemeClr val="bg1"/>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44" name="Straight Connector 43">
                <a:extLst>
                  <a:ext uri="{FF2B5EF4-FFF2-40B4-BE49-F238E27FC236}">
                    <a16:creationId xmlns:a16="http://schemas.microsoft.com/office/drawing/2014/main" id="{C9314285-07E8-4363-90EB-FCFED2FA3026}"/>
                  </a:ext>
                </a:extLst>
              </p:cNvPr>
              <p:cNvCxnSpPr>
                <a:cxnSpLocks/>
              </p:cNvCxnSpPr>
              <p:nvPr/>
            </p:nvCxnSpPr>
            <p:spPr>
              <a:xfrm>
                <a:off x="2897679" y="3380999"/>
                <a:ext cx="0" cy="345721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41" name="CustomShape 15">
              <a:extLst>
                <a:ext uri="{FF2B5EF4-FFF2-40B4-BE49-F238E27FC236}">
                  <a16:creationId xmlns:a16="http://schemas.microsoft.com/office/drawing/2014/main" id="{9E843E8F-116C-4B45-9722-C3AFAB320106}"/>
                </a:ext>
              </a:extLst>
            </p:cNvPr>
            <p:cNvSpPr/>
            <p:nvPr/>
          </p:nvSpPr>
          <p:spPr>
            <a:xfrm>
              <a:off x="11180818" y="2703920"/>
              <a:ext cx="992861" cy="539956"/>
            </a:xfrm>
            <a:prstGeom prst="rect">
              <a:avLst/>
            </a:prstGeom>
            <a:solidFill>
              <a:srgbClr val="0062FF"/>
            </a:solidFill>
          </p:spPr>
          <p:txBody>
            <a:bodyPr wrap="square" lIns="0" tIns="182374" rIns="0" bIns="182374" anchor="ctr">
              <a:noAutofit/>
            </a:bodyPr>
            <a:lstStyle/>
            <a:p>
              <a:pPr defTabSz="911660">
                <a:lnSpc>
                  <a:spcPct val="90000"/>
                </a:lnSpc>
                <a:defRPr/>
              </a:pPr>
              <a:r>
                <a:rPr lang="en-US" sz="1648" kern="0" dirty="0">
                  <a:solidFill>
                    <a:srgbClr val="FFFFFF"/>
                  </a:solidFill>
                  <a:latin typeface="Arial" panose="020B0604020202020204" pitchFamily="34" charset="0"/>
                </a:rPr>
                <a:t>Unified governance framework</a:t>
              </a:r>
            </a:p>
          </p:txBody>
        </p:sp>
      </p:grpSp>
      <p:grpSp>
        <p:nvGrpSpPr>
          <p:cNvPr id="45" name="Group 44">
            <a:extLst>
              <a:ext uri="{FF2B5EF4-FFF2-40B4-BE49-F238E27FC236}">
                <a16:creationId xmlns:a16="http://schemas.microsoft.com/office/drawing/2014/main" id="{FABB2379-AE06-4E70-A137-92977B136422}"/>
              </a:ext>
            </a:extLst>
          </p:cNvPr>
          <p:cNvGrpSpPr/>
          <p:nvPr/>
        </p:nvGrpSpPr>
        <p:grpSpPr>
          <a:xfrm>
            <a:off x="3446274" y="2867772"/>
            <a:ext cx="1911692" cy="1940516"/>
            <a:chOff x="1733207" y="2392823"/>
            <a:chExt cx="1275641" cy="1294875"/>
          </a:xfrm>
        </p:grpSpPr>
        <p:sp>
          <p:nvSpPr>
            <p:cNvPr id="46" name="CustomShape 15">
              <a:extLst>
                <a:ext uri="{FF2B5EF4-FFF2-40B4-BE49-F238E27FC236}">
                  <a16:creationId xmlns:a16="http://schemas.microsoft.com/office/drawing/2014/main" id="{AE5CBB74-644E-4432-ACCA-18293E19D768}"/>
                </a:ext>
              </a:extLst>
            </p:cNvPr>
            <p:cNvSpPr/>
            <p:nvPr/>
          </p:nvSpPr>
          <p:spPr>
            <a:xfrm>
              <a:off x="1994638" y="3153785"/>
              <a:ext cx="958887" cy="533913"/>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API management</a:t>
              </a:r>
            </a:p>
          </p:txBody>
        </p:sp>
        <p:pic>
          <p:nvPicPr>
            <p:cNvPr id="47" name="Picture 46">
              <a:extLst>
                <a:ext uri="{FF2B5EF4-FFF2-40B4-BE49-F238E27FC236}">
                  <a16:creationId xmlns:a16="http://schemas.microsoft.com/office/drawing/2014/main" id="{4BEFA3D5-A7EA-4703-909F-75205410B810}"/>
                </a:ext>
              </a:extLst>
            </p:cNvPr>
            <p:cNvPicPr>
              <a:picLocks noChangeAspect="1"/>
            </p:cNvPicPr>
            <p:nvPr/>
          </p:nvPicPr>
          <p:blipFill>
            <a:blip r:embed="rId8"/>
            <a:stretch>
              <a:fillRect/>
            </a:stretch>
          </p:blipFill>
          <p:spPr>
            <a:xfrm>
              <a:off x="2001647" y="2569292"/>
              <a:ext cx="497078" cy="497208"/>
            </a:xfrm>
            <a:prstGeom prst="rect">
              <a:avLst/>
            </a:prstGeom>
          </p:spPr>
        </p:pic>
        <p:sp>
          <p:nvSpPr>
            <p:cNvPr id="48" name="Rectangle 47">
              <a:extLst>
                <a:ext uri="{FF2B5EF4-FFF2-40B4-BE49-F238E27FC236}">
                  <a16:creationId xmlns:a16="http://schemas.microsoft.com/office/drawing/2014/main" id="{69DDCFD4-D4F4-4E92-9587-CF2079E91FC6}"/>
                </a:ext>
              </a:extLst>
            </p:cNvPr>
            <p:cNvSpPr/>
            <p:nvPr/>
          </p:nvSpPr>
          <p:spPr bwMode="auto">
            <a:xfrm>
              <a:off x="1733207" y="2392823"/>
              <a:ext cx="1275641" cy="1245051"/>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sp>
        <p:nvSpPr>
          <p:cNvPr id="49" name="CustomShape 15">
            <a:extLst>
              <a:ext uri="{FF2B5EF4-FFF2-40B4-BE49-F238E27FC236}">
                <a16:creationId xmlns:a16="http://schemas.microsoft.com/office/drawing/2014/main" id="{6AB414FC-0698-4A87-9055-BEE9E147F426}"/>
              </a:ext>
            </a:extLst>
          </p:cNvPr>
          <p:cNvSpPr/>
          <p:nvPr/>
        </p:nvSpPr>
        <p:spPr>
          <a:xfrm>
            <a:off x="7800886" y="5128950"/>
            <a:ext cx="3833344" cy="728064"/>
          </a:xfrm>
          <a:prstGeom prst="rect">
            <a:avLst/>
          </a:prstGeom>
          <a:noFill/>
        </p:spPr>
        <p:txBody>
          <a:bodyPr wrap="square" lIns="0" tIns="0" rIns="0" bIns="136906" rtlCol="0" anchor="t" anchorCtr="0">
            <a:noAutofit/>
          </a:bodyPr>
          <a:lstStyle/>
          <a:p>
            <a:pPr algn="ctr" defTabSz="1368790">
              <a:defRPr/>
            </a:pPr>
            <a:r>
              <a:rPr lang="en-US" sz="1648" dirty="0">
                <a:solidFill>
                  <a:srgbClr val="FFFFFF"/>
                </a:solidFill>
                <a:latin typeface="Arial" panose="020B0604020202020204" pitchFamily="34" charset="0"/>
                <a:cs typeface="Arial" panose="020B0604020202020204" pitchFamily="34" charset="0"/>
              </a:rPr>
              <a:t>AI and machine learning</a:t>
            </a:r>
          </a:p>
        </p:txBody>
      </p:sp>
      <p:cxnSp>
        <p:nvCxnSpPr>
          <p:cNvPr id="50" name="Straight Connector 49">
            <a:extLst>
              <a:ext uri="{FF2B5EF4-FFF2-40B4-BE49-F238E27FC236}">
                <a16:creationId xmlns:a16="http://schemas.microsoft.com/office/drawing/2014/main" id="{51C16100-F5FE-4109-8ABA-4C81E64CADDE}"/>
              </a:ext>
            </a:extLst>
          </p:cNvPr>
          <p:cNvCxnSpPr>
            <a:cxnSpLocks/>
          </p:cNvCxnSpPr>
          <p:nvPr/>
        </p:nvCxnSpPr>
        <p:spPr bwMode="auto">
          <a:xfrm>
            <a:off x="3446273" y="5244434"/>
            <a:ext cx="4776018" cy="0"/>
          </a:xfrm>
          <a:prstGeom prst="line">
            <a:avLst/>
          </a:prstGeom>
          <a:ln w="12700">
            <a:solidFill>
              <a:schemeClr val="accent6">
                <a:lumMod val="60000"/>
                <a:lumOff val="40000"/>
              </a:schemeClr>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50C5B856-9B35-4FE0-B453-1A348BFAE25B}"/>
              </a:ext>
            </a:extLst>
          </p:cNvPr>
          <p:cNvCxnSpPr>
            <a:cxnSpLocks/>
          </p:cNvCxnSpPr>
          <p:nvPr/>
        </p:nvCxnSpPr>
        <p:spPr bwMode="auto">
          <a:xfrm>
            <a:off x="11154770" y="5248880"/>
            <a:ext cx="4782456" cy="0"/>
          </a:xfrm>
          <a:prstGeom prst="line">
            <a:avLst/>
          </a:prstGeom>
          <a:ln w="12700">
            <a:solidFill>
              <a:schemeClr val="accent6">
                <a:lumMod val="60000"/>
                <a:lumOff val="40000"/>
              </a:schemeClr>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2" name="Rectangle 51">
            <a:extLst>
              <a:ext uri="{FF2B5EF4-FFF2-40B4-BE49-F238E27FC236}">
                <a16:creationId xmlns:a16="http://schemas.microsoft.com/office/drawing/2014/main" id="{7BEC7E30-3194-4216-BE2E-3EB665D3FE88}"/>
              </a:ext>
            </a:extLst>
          </p:cNvPr>
          <p:cNvSpPr/>
          <p:nvPr/>
        </p:nvSpPr>
        <p:spPr bwMode="auto">
          <a:xfrm>
            <a:off x="1995025" y="1230304"/>
            <a:ext cx="15812450" cy="533984"/>
          </a:xfrm>
          <a:prstGeom prst="rect">
            <a:avLst/>
          </a:prstGeom>
          <a:solidFill>
            <a:srgbClr val="171718"/>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sp>
        <p:nvSpPr>
          <p:cNvPr id="53" name="Title">
            <a:extLst>
              <a:ext uri="{FF2B5EF4-FFF2-40B4-BE49-F238E27FC236}">
                <a16:creationId xmlns:a16="http://schemas.microsoft.com/office/drawing/2014/main" id="{D6C4F7D1-5C1E-4CCC-9074-DC43059D4008}"/>
              </a:ext>
            </a:extLst>
          </p:cNvPr>
          <p:cNvSpPr txBox="1">
            <a:spLocks/>
          </p:cNvSpPr>
          <p:nvPr/>
        </p:nvSpPr>
        <p:spPr>
          <a:xfrm>
            <a:off x="1995030" y="1254885"/>
            <a:ext cx="15824240" cy="505170"/>
          </a:xfrm>
          <a:prstGeom prst="rect">
            <a:avLst/>
          </a:prstGeom>
        </p:spPr>
        <p:txBody>
          <a:bodyPr vert="horz" lIns="0" tIns="0" rIns="0" bIns="0" rtlCol="0" anchor="ctr">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algn="ctr" defTabSz="911660">
              <a:defRPr/>
            </a:pPr>
            <a:r>
              <a:rPr lang="en-US" sz="1574" b="1" dirty="0">
                <a:solidFill>
                  <a:srgbClr val="FFFFFF"/>
                </a:solidFill>
                <a:latin typeface="Arial" panose="020B0604020202020204" pitchFamily="34" charset="0"/>
                <a:cs typeface="Arial" panose="020B0604020202020204" pitchFamily="34" charset="0"/>
              </a:rPr>
              <a:t>Client &amp; Partner Applications</a:t>
            </a:r>
          </a:p>
        </p:txBody>
      </p:sp>
      <p:grpSp>
        <p:nvGrpSpPr>
          <p:cNvPr id="54" name="Group 53">
            <a:extLst>
              <a:ext uri="{FF2B5EF4-FFF2-40B4-BE49-F238E27FC236}">
                <a16:creationId xmlns:a16="http://schemas.microsoft.com/office/drawing/2014/main" id="{4CA9E09D-7F61-44A3-AAAE-92388A84D5FD}"/>
              </a:ext>
            </a:extLst>
          </p:cNvPr>
          <p:cNvGrpSpPr/>
          <p:nvPr/>
        </p:nvGrpSpPr>
        <p:grpSpPr>
          <a:xfrm>
            <a:off x="4834404" y="8793345"/>
            <a:ext cx="10049012" cy="1184662"/>
            <a:chOff x="4891569" y="4326643"/>
            <a:chExt cx="3711464" cy="437538"/>
          </a:xfrm>
          <a:solidFill>
            <a:schemeClr val="tx1"/>
          </a:solidFill>
        </p:grpSpPr>
        <p:sp>
          <p:nvSpPr>
            <p:cNvPr id="55" name="Text Placeholder 2">
              <a:extLst>
                <a:ext uri="{FF2B5EF4-FFF2-40B4-BE49-F238E27FC236}">
                  <a16:creationId xmlns:a16="http://schemas.microsoft.com/office/drawing/2014/main" id="{E61FDACA-9DF6-407F-9621-9C88FBD55AAC}"/>
                </a:ext>
              </a:extLst>
            </p:cNvPr>
            <p:cNvSpPr txBox="1">
              <a:spLocks/>
            </p:cNvSpPr>
            <p:nvPr/>
          </p:nvSpPr>
          <p:spPr>
            <a:xfrm>
              <a:off x="4931653" y="4339315"/>
              <a:ext cx="438109" cy="135156"/>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IBM Cloud</a:t>
              </a:r>
            </a:p>
          </p:txBody>
        </p:sp>
        <p:sp>
          <p:nvSpPr>
            <p:cNvPr id="56" name="Text Placeholder 2">
              <a:extLst>
                <a:ext uri="{FF2B5EF4-FFF2-40B4-BE49-F238E27FC236}">
                  <a16:creationId xmlns:a16="http://schemas.microsoft.com/office/drawing/2014/main" id="{13F8168F-E188-4245-839C-55568363607E}"/>
                </a:ext>
              </a:extLst>
            </p:cNvPr>
            <p:cNvSpPr txBox="1">
              <a:spLocks/>
            </p:cNvSpPr>
            <p:nvPr/>
          </p:nvSpPr>
          <p:spPr>
            <a:xfrm>
              <a:off x="5463409" y="4343449"/>
              <a:ext cx="375317"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AWS</a:t>
              </a:r>
            </a:p>
          </p:txBody>
        </p:sp>
        <p:sp>
          <p:nvSpPr>
            <p:cNvPr id="57" name="Text Placeholder 2">
              <a:extLst>
                <a:ext uri="{FF2B5EF4-FFF2-40B4-BE49-F238E27FC236}">
                  <a16:creationId xmlns:a16="http://schemas.microsoft.com/office/drawing/2014/main" id="{B5C00766-B98B-4DD1-833E-BB2A7DC42AC8}"/>
                </a:ext>
              </a:extLst>
            </p:cNvPr>
            <p:cNvSpPr txBox="1">
              <a:spLocks/>
            </p:cNvSpPr>
            <p:nvPr/>
          </p:nvSpPr>
          <p:spPr>
            <a:xfrm>
              <a:off x="5862634" y="4337311"/>
              <a:ext cx="406262"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Microsoft</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Azure</a:t>
              </a:r>
            </a:p>
          </p:txBody>
        </p:sp>
        <p:sp>
          <p:nvSpPr>
            <p:cNvPr id="58" name="Text Placeholder 2">
              <a:extLst>
                <a:ext uri="{FF2B5EF4-FFF2-40B4-BE49-F238E27FC236}">
                  <a16:creationId xmlns:a16="http://schemas.microsoft.com/office/drawing/2014/main" id="{EC863E91-5903-441F-A745-8965CC20B38B}"/>
                </a:ext>
              </a:extLst>
            </p:cNvPr>
            <p:cNvSpPr txBox="1">
              <a:spLocks/>
            </p:cNvSpPr>
            <p:nvPr/>
          </p:nvSpPr>
          <p:spPr>
            <a:xfrm>
              <a:off x="6381033" y="4337311"/>
              <a:ext cx="454169"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Google</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Cloud</a:t>
              </a:r>
            </a:p>
          </p:txBody>
        </p:sp>
        <p:sp>
          <p:nvSpPr>
            <p:cNvPr id="59" name="Text Placeholder 2">
              <a:extLst>
                <a:ext uri="{FF2B5EF4-FFF2-40B4-BE49-F238E27FC236}">
                  <a16:creationId xmlns:a16="http://schemas.microsoft.com/office/drawing/2014/main" id="{0C7F4E54-19EB-4CA1-BEFA-45CFB81B7E08}"/>
                </a:ext>
              </a:extLst>
            </p:cNvPr>
            <p:cNvSpPr txBox="1">
              <a:spLocks/>
            </p:cNvSpPr>
            <p:nvPr/>
          </p:nvSpPr>
          <p:spPr>
            <a:xfrm>
              <a:off x="8298027" y="4326643"/>
              <a:ext cx="305006" cy="168407"/>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End points</a:t>
              </a:r>
            </a:p>
          </p:txBody>
        </p:sp>
        <p:sp>
          <p:nvSpPr>
            <p:cNvPr id="60" name="Text Placeholder 2">
              <a:extLst>
                <a:ext uri="{FF2B5EF4-FFF2-40B4-BE49-F238E27FC236}">
                  <a16:creationId xmlns:a16="http://schemas.microsoft.com/office/drawing/2014/main" id="{A943E68C-1F2A-40EE-B641-D75B36E8CBCC}"/>
                </a:ext>
              </a:extLst>
            </p:cNvPr>
            <p:cNvSpPr txBox="1">
              <a:spLocks/>
            </p:cNvSpPr>
            <p:nvPr/>
          </p:nvSpPr>
          <p:spPr>
            <a:xfrm>
              <a:off x="7279324" y="4347173"/>
              <a:ext cx="350843"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Private</a:t>
              </a:r>
            </a:p>
          </p:txBody>
        </p:sp>
        <p:sp>
          <p:nvSpPr>
            <p:cNvPr id="61" name="Text Placeholder 2">
              <a:extLst>
                <a:ext uri="{FF2B5EF4-FFF2-40B4-BE49-F238E27FC236}">
                  <a16:creationId xmlns:a16="http://schemas.microsoft.com/office/drawing/2014/main" id="{02AB6969-B6D8-4E9B-9C0D-0CB0F912F611}"/>
                </a:ext>
              </a:extLst>
            </p:cNvPr>
            <p:cNvSpPr txBox="1">
              <a:spLocks/>
            </p:cNvSpPr>
            <p:nvPr/>
          </p:nvSpPr>
          <p:spPr>
            <a:xfrm>
              <a:off x="7665508" y="4326643"/>
              <a:ext cx="543397" cy="348519"/>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Z</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LinuxOne</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Power</a:t>
              </a:r>
              <a:r>
                <a:rPr lang="en-US" sz="1498" kern="0" dirty="0">
                  <a:solidFill>
                    <a:srgbClr val="FFFFFF"/>
                  </a:solidFill>
                  <a:latin typeface="Arial" panose="020B0604020202020204" pitchFamily="34" charset="0"/>
                  <a:cs typeface="Arial" panose="020B0604020202020204" pitchFamily="34" charset="0"/>
                </a:rPr>
                <a:t> Systems</a:t>
              </a:r>
            </a:p>
          </p:txBody>
        </p:sp>
        <p:pic>
          <p:nvPicPr>
            <p:cNvPr id="62" name="Picture 61">
              <a:extLst>
                <a:ext uri="{FF2B5EF4-FFF2-40B4-BE49-F238E27FC236}">
                  <a16:creationId xmlns:a16="http://schemas.microsoft.com/office/drawing/2014/main" id="{6AF71258-80DF-4090-ABC6-E22947AC40AE}"/>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7236120" y="4506218"/>
              <a:ext cx="310070" cy="257963"/>
            </a:xfrm>
            <a:prstGeom prst="rect">
              <a:avLst/>
            </a:prstGeom>
            <a:grpFill/>
          </p:spPr>
        </p:pic>
        <p:pic>
          <p:nvPicPr>
            <p:cNvPr id="63" name="Picture 62">
              <a:extLst>
                <a:ext uri="{FF2B5EF4-FFF2-40B4-BE49-F238E27FC236}">
                  <a16:creationId xmlns:a16="http://schemas.microsoft.com/office/drawing/2014/main" id="{04A872B2-3241-4AD3-B247-6623E285E9BB}"/>
                </a:ext>
              </a:extLst>
            </p:cNvPr>
            <p:cNvPicPr>
              <a:picLocks noChangeAspect="1"/>
            </p:cNvPicPr>
            <p:nvPr/>
          </p:nvPicPr>
          <p:blipFill>
            <a:blip r:embed="rId10"/>
            <a:stretch>
              <a:fillRect/>
            </a:stretch>
          </p:blipFill>
          <p:spPr>
            <a:xfrm>
              <a:off x="8332581" y="4540870"/>
              <a:ext cx="190830" cy="176237"/>
            </a:xfrm>
            <a:prstGeom prst="rect">
              <a:avLst/>
            </a:prstGeom>
            <a:grpFill/>
          </p:spPr>
        </p:pic>
        <p:pic>
          <p:nvPicPr>
            <p:cNvPr id="64" name="Picture 63">
              <a:extLst>
                <a:ext uri="{FF2B5EF4-FFF2-40B4-BE49-F238E27FC236}">
                  <a16:creationId xmlns:a16="http://schemas.microsoft.com/office/drawing/2014/main" id="{768D1FDF-CC89-4F85-AAC2-4D99DFBEC1F7}"/>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4891569" y="4491512"/>
              <a:ext cx="310070" cy="257963"/>
            </a:xfrm>
            <a:prstGeom prst="rect">
              <a:avLst/>
            </a:prstGeom>
            <a:grpFill/>
          </p:spPr>
        </p:pic>
        <p:pic>
          <p:nvPicPr>
            <p:cNvPr id="65" name="Picture 64">
              <a:extLst>
                <a:ext uri="{FF2B5EF4-FFF2-40B4-BE49-F238E27FC236}">
                  <a16:creationId xmlns:a16="http://schemas.microsoft.com/office/drawing/2014/main" id="{8A155104-9525-412C-BD33-F15C820FCB4B}"/>
                </a:ext>
              </a:extLst>
            </p:cNvPr>
            <p:cNvPicPr>
              <a:picLocks noChangeAspect="1"/>
            </p:cNvPicPr>
            <p:nvPr/>
          </p:nvPicPr>
          <p:blipFill>
            <a:blip r:embed="rId11">
              <a:lum bright="100000"/>
            </a:blip>
            <a:stretch>
              <a:fillRect/>
            </a:stretch>
          </p:blipFill>
          <p:spPr>
            <a:xfrm>
              <a:off x="5418044" y="4551048"/>
              <a:ext cx="233023" cy="194376"/>
            </a:xfrm>
            <a:prstGeom prst="rect">
              <a:avLst/>
            </a:prstGeom>
            <a:grpFill/>
          </p:spPr>
        </p:pic>
        <p:pic>
          <p:nvPicPr>
            <p:cNvPr id="66" name="Picture 65">
              <a:extLst>
                <a:ext uri="{FF2B5EF4-FFF2-40B4-BE49-F238E27FC236}">
                  <a16:creationId xmlns:a16="http://schemas.microsoft.com/office/drawing/2014/main" id="{501835F8-D37B-49D5-AD9D-FE92FFF44C59}"/>
                </a:ext>
              </a:extLst>
            </p:cNvPr>
            <p:cNvPicPr>
              <a:picLocks noChangeAspect="1"/>
            </p:cNvPicPr>
            <p:nvPr/>
          </p:nvPicPr>
          <p:blipFill>
            <a:blip r:embed="rId11">
              <a:lum bright="100000"/>
            </a:blip>
            <a:stretch>
              <a:fillRect/>
            </a:stretch>
          </p:blipFill>
          <p:spPr>
            <a:xfrm>
              <a:off x="6862791" y="4541598"/>
              <a:ext cx="233023" cy="194376"/>
            </a:xfrm>
            <a:prstGeom prst="rect">
              <a:avLst/>
            </a:prstGeom>
            <a:grpFill/>
          </p:spPr>
        </p:pic>
        <p:pic>
          <p:nvPicPr>
            <p:cNvPr id="67" name="Picture 66">
              <a:extLst>
                <a:ext uri="{FF2B5EF4-FFF2-40B4-BE49-F238E27FC236}">
                  <a16:creationId xmlns:a16="http://schemas.microsoft.com/office/drawing/2014/main" id="{D9479A4C-EA71-4EBE-BC9E-38B1E366F1F7}"/>
                </a:ext>
              </a:extLst>
            </p:cNvPr>
            <p:cNvPicPr>
              <a:picLocks noChangeAspect="1"/>
            </p:cNvPicPr>
            <p:nvPr/>
          </p:nvPicPr>
          <p:blipFill>
            <a:blip r:embed="rId11">
              <a:lum bright="100000"/>
            </a:blip>
            <a:stretch>
              <a:fillRect/>
            </a:stretch>
          </p:blipFill>
          <p:spPr>
            <a:xfrm>
              <a:off x="5868756" y="4561633"/>
              <a:ext cx="233023" cy="194376"/>
            </a:xfrm>
            <a:prstGeom prst="rect">
              <a:avLst/>
            </a:prstGeom>
            <a:grpFill/>
          </p:spPr>
        </p:pic>
        <p:pic>
          <p:nvPicPr>
            <p:cNvPr id="68" name="Picture 67">
              <a:extLst>
                <a:ext uri="{FF2B5EF4-FFF2-40B4-BE49-F238E27FC236}">
                  <a16:creationId xmlns:a16="http://schemas.microsoft.com/office/drawing/2014/main" id="{FF189571-7162-4227-946A-8084CC08EA66}"/>
                </a:ext>
              </a:extLst>
            </p:cNvPr>
            <p:cNvPicPr>
              <a:picLocks noChangeAspect="1"/>
            </p:cNvPicPr>
            <p:nvPr/>
          </p:nvPicPr>
          <p:blipFill>
            <a:blip r:embed="rId11">
              <a:lum bright="100000"/>
            </a:blip>
            <a:stretch>
              <a:fillRect/>
            </a:stretch>
          </p:blipFill>
          <p:spPr>
            <a:xfrm>
              <a:off x="6364861" y="4563518"/>
              <a:ext cx="233023" cy="194376"/>
            </a:xfrm>
            <a:prstGeom prst="rect">
              <a:avLst/>
            </a:prstGeom>
            <a:grpFill/>
          </p:spPr>
        </p:pic>
        <p:sp>
          <p:nvSpPr>
            <p:cNvPr id="69" name="Text Placeholder 2">
              <a:extLst>
                <a:ext uri="{FF2B5EF4-FFF2-40B4-BE49-F238E27FC236}">
                  <a16:creationId xmlns:a16="http://schemas.microsoft.com/office/drawing/2014/main" id="{3E108E85-8574-4A88-B0FC-44D1222A4851}"/>
                </a:ext>
              </a:extLst>
            </p:cNvPr>
            <p:cNvSpPr txBox="1">
              <a:spLocks/>
            </p:cNvSpPr>
            <p:nvPr/>
          </p:nvSpPr>
          <p:spPr>
            <a:xfrm>
              <a:off x="6847723" y="4347173"/>
              <a:ext cx="366463"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VMware</a:t>
              </a:r>
            </a:p>
          </p:txBody>
        </p:sp>
      </p:grpSp>
      <p:grpSp>
        <p:nvGrpSpPr>
          <p:cNvPr id="70" name="Group 69">
            <a:extLst>
              <a:ext uri="{FF2B5EF4-FFF2-40B4-BE49-F238E27FC236}">
                <a16:creationId xmlns:a16="http://schemas.microsoft.com/office/drawing/2014/main" id="{304D478B-8F7D-4571-955E-DC14D2E0ECBE}"/>
              </a:ext>
            </a:extLst>
          </p:cNvPr>
          <p:cNvGrpSpPr/>
          <p:nvPr/>
        </p:nvGrpSpPr>
        <p:grpSpPr>
          <a:xfrm>
            <a:off x="1996133" y="6247506"/>
            <a:ext cx="15824242" cy="2229148"/>
            <a:chOff x="1324752" y="4162505"/>
            <a:chExt cx="10559263" cy="1487475"/>
          </a:xfrm>
        </p:grpSpPr>
        <p:sp>
          <p:nvSpPr>
            <p:cNvPr id="71" name="Rectangle 70">
              <a:extLst>
                <a:ext uri="{FF2B5EF4-FFF2-40B4-BE49-F238E27FC236}">
                  <a16:creationId xmlns:a16="http://schemas.microsoft.com/office/drawing/2014/main" id="{A85D092C-16EC-4B7F-ACB8-D357A07E3787}"/>
                </a:ext>
              </a:extLst>
            </p:cNvPr>
            <p:cNvSpPr/>
            <p:nvPr/>
          </p:nvSpPr>
          <p:spPr bwMode="auto">
            <a:xfrm>
              <a:off x="1332618" y="5201842"/>
              <a:ext cx="10551397" cy="448138"/>
            </a:xfrm>
            <a:prstGeom prst="rect">
              <a:avLst/>
            </a:prstGeom>
            <a:solidFill>
              <a:srgbClr val="DA1E29"/>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pic>
          <p:nvPicPr>
            <p:cNvPr id="72" name="Graphic 40">
              <a:extLst>
                <a:ext uri="{FF2B5EF4-FFF2-40B4-BE49-F238E27FC236}">
                  <a16:creationId xmlns:a16="http://schemas.microsoft.com/office/drawing/2014/main" id="{FC3BD061-8D67-4CF3-BA4B-DC27E0B3D8A5}"/>
                </a:ext>
              </a:extLst>
            </p:cNvPr>
            <p:cNvPicPr>
              <a:picLocks noChangeAspect="1"/>
            </p:cNvPicPr>
            <p:nvPr/>
          </p:nvPicPr>
          <p:blipFill>
            <a:blip r:embed="rId12" cstate="screen">
              <a:extLst>
                <a:ext uri="{28A0092B-C50C-407E-A947-70E740481C1C}">
                  <a14:useLocalDpi xmlns:a14="http://schemas.microsoft.com/office/drawing/2010/main"/>
                </a:ext>
                <a:ext uri="{96DAC541-7B7A-43D3-8B79-37D633B846F1}">
                  <asvg:svgBlip xmlns:asvg="http://schemas.microsoft.com/office/drawing/2016/SVG/main" r:embed="rId13"/>
                </a:ext>
              </a:extLst>
            </a:blip>
            <a:stretch>
              <a:fillRect/>
            </a:stretch>
          </p:blipFill>
          <p:spPr>
            <a:xfrm>
              <a:off x="6189417" y="5292719"/>
              <a:ext cx="837797" cy="283946"/>
            </a:xfrm>
            <a:prstGeom prst="rect">
              <a:avLst/>
            </a:prstGeom>
          </p:spPr>
        </p:pic>
        <p:sp>
          <p:nvSpPr>
            <p:cNvPr id="73" name="Rectangle 72">
              <a:extLst>
                <a:ext uri="{FF2B5EF4-FFF2-40B4-BE49-F238E27FC236}">
                  <a16:creationId xmlns:a16="http://schemas.microsoft.com/office/drawing/2014/main" id="{4D957E86-D6D9-409C-BC7F-098BEF41D81A}"/>
                </a:ext>
              </a:extLst>
            </p:cNvPr>
            <p:cNvSpPr/>
            <p:nvPr/>
          </p:nvSpPr>
          <p:spPr bwMode="auto">
            <a:xfrm>
              <a:off x="1332618" y="5003948"/>
              <a:ext cx="10540732" cy="235979"/>
            </a:xfrm>
            <a:prstGeom prst="rect">
              <a:avLst/>
            </a:prstGeom>
            <a:solidFill>
              <a:srgbClr val="001D6B"/>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nvGrpSpPr>
            <p:cNvPr id="74" name="Group 73">
              <a:extLst>
                <a:ext uri="{FF2B5EF4-FFF2-40B4-BE49-F238E27FC236}">
                  <a16:creationId xmlns:a16="http://schemas.microsoft.com/office/drawing/2014/main" id="{85086EE1-3202-4CED-A196-8B6386E06B8C}"/>
                </a:ext>
              </a:extLst>
            </p:cNvPr>
            <p:cNvGrpSpPr/>
            <p:nvPr/>
          </p:nvGrpSpPr>
          <p:grpSpPr>
            <a:xfrm>
              <a:off x="1324752" y="4162505"/>
              <a:ext cx="10559263" cy="1012110"/>
              <a:chOff x="1324752" y="3030745"/>
              <a:chExt cx="10559263" cy="799679"/>
            </a:xfrm>
          </p:grpSpPr>
          <p:sp>
            <p:nvSpPr>
              <p:cNvPr id="75" name="Rectangle 74">
                <a:extLst>
                  <a:ext uri="{FF2B5EF4-FFF2-40B4-BE49-F238E27FC236}">
                    <a16:creationId xmlns:a16="http://schemas.microsoft.com/office/drawing/2014/main" id="{8FC85923-1B69-4503-B595-8B84B55C606D}"/>
                  </a:ext>
                </a:extLst>
              </p:cNvPr>
              <p:cNvSpPr/>
              <p:nvPr/>
            </p:nvSpPr>
            <p:spPr bwMode="auto">
              <a:xfrm>
                <a:off x="1332618" y="3030745"/>
                <a:ext cx="10551397" cy="684334"/>
              </a:xfrm>
              <a:prstGeom prst="rect">
                <a:avLst/>
              </a:prstGeom>
              <a:gradFill>
                <a:gsLst>
                  <a:gs pos="5000">
                    <a:srgbClr val="0062FF"/>
                  </a:gs>
                  <a:gs pos="33000">
                    <a:srgbClr val="054ADA"/>
                  </a:gs>
                  <a:gs pos="89000">
                    <a:srgbClr val="001D6B"/>
                  </a:gs>
                </a:gsLst>
                <a:lin ang="5400000" scaled="1"/>
              </a:gra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sp>
            <p:nvSpPr>
              <p:cNvPr id="76" name="Title">
                <a:extLst>
                  <a:ext uri="{FF2B5EF4-FFF2-40B4-BE49-F238E27FC236}">
                    <a16:creationId xmlns:a16="http://schemas.microsoft.com/office/drawing/2014/main" id="{439ACC87-20A6-44B5-B55E-084F62DE2D5D}"/>
                  </a:ext>
                </a:extLst>
              </p:cNvPr>
              <p:cNvSpPr txBox="1">
                <a:spLocks/>
              </p:cNvSpPr>
              <p:nvPr/>
            </p:nvSpPr>
            <p:spPr>
              <a:xfrm>
                <a:off x="1324752" y="3034149"/>
                <a:ext cx="10559261" cy="309993"/>
              </a:xfrm>
              <a:prstGeom prst="rect">
                <a:avLst/>
              </a:prstGeom>
            </p:spPr>
            <p:txBody>
              <a:bodyPr vert="horz" lIns="0" tIns="0" rIns="0" bIns="0" rtlCol="0" anchor="ctr">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algn="ctr" defTabSz="912550" fontAlgn="auto">
                  <a:lnSpc>
                    <a:spcPct val="100000"/>
                  </a:lnSpc>
                  <a:spcBef>
                    <a:spcPts val="0"/>
                  </a:spcBef>
                  <a:spcAft>
                    <a:spcPts val="1198"/>
                  </a:spcAft>
                  <a:defRPr/>
                </a:pPr>
                <a:r>
                  <a:rPr lang="en-US" sz="1574" b="1" kern="0" dirty="0">
                    <a:solidFill>
                      <a:srgbClr val="FFFFFF"/>
                    </a:solidFill>
                    <a:latin typeface="Arial" panose="020B0604020202020204" pitchFamily="34" charset="0"/>
                    <a:cs typeface="Arial" panose="020B0604020202020204" pitchFamily="34" charset="0"/>
                  </a:rPr>
                  <a:t>IBM Automation foundation</a:t>
                </a:r>
              </a:p>
            </p:txBody>
          </p:sp>
          <p:sp>
            <p:nvSpPr>
              <p:cNvPr id="77" name="Title">
                <a:extLst>
                  <a:ext uri="{FF2B5EF4-FFF2-40B4-BE49-F238E27FC236}">
                    <a16:creationId xmlns:a16="http://schemas.microsoft.com/office/drawing/2014/main" id="{F4313F71-DBEC-4B78-A560-0F774800E2E7}"/>
                  </a:ext>
                </a:extLst>
              </p:cNvPr>
              <p:cNvSpPr txBox="1">
                <a:spLocks/>
              </p:cNvSpPr>
              <p:nvPr/>
            </p:nvSpPr>
            <p:spPr>
              <a:xfrm>
                <a:off x="1577126" y="3424518"/>
                <a:ext cx="1153279" cy="386595"/>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Robotic Process Automation</a:t>
                </a:r>
              </a:p>
            </p:txBody>
          </p:sp>
          <p:sp>
            <p:nvSpPr>
              <p:cNvPr id="78" name="Title">
                <a:extLst>
                  <a:ext uri="{FF2B5EF4-FFF2-40B4-BE49-F238E27FC236}">
                    <a16:creationId xmlns:a16="http://schemas.microsoft.com/office/drawing/2014/main" id="{FC2C23D8-DCB4-4C90-B034-8E3A0022D33E}"/>
                  </a:ext>
                </a:extLst>
              </p:cNvPr>
              <p:cNvSpPr txBox="1">
                <a:spLocks/>
              </p:cNvSpPr>
              <p:nvPr/>
            </p:nvSpPr>
            <p:spPr>
              <a:xfrm>
                <a:off x="6041891" y="3422794"/>
                <a:ext cx="1152975" cy="22296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Event detection</a:t>
                </a:r>
              </a:p>
            </p:txBody>
          </p:sp>
          <p:sp>
            <p:nvSpPr>
              <p:cNvPr id="79" name="Title">
                <a:extLst>
                  <a:ext uri="{FF2B5EF4-FFF2-40B4-BE49-F238E27FC236}">
                    <a16:creationId xmlns:a16="http://schemas.microsoft.com/office/drawing/2014/main" id="{F5CC248A-0332-429D-B8EA-D77B48C2DB30}"/>
                  </a:ext>
                </a:extLst>
              </p:cNvPr>
              <p:cNvSpPr txBox="1">
                <a:spLocks/>
              </p:cNvSpPr>
              <p:nvPr/>
            </p:nvSpPr>
            <p:spPr>
              <a:xfrm>
                <a:off x="9079656" y="3451157"/>
                <a:ext cx="1131473" cy="379267"/>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3</a:t>
                </a:r>
                <a:r>
                  <a:rPr lang="en-US" sz="1498" kern="0" baseline="30000" dirty="0">
                    <a:solidFill>
                      <a:srgbClr val="FFFFFF"/>
                    </a:solidFill>
                    <a:latin typeface="Arial" panose="020B0604020202020204" pitchFamily="34" charset="0"/>
                    <a:cs typeface="Arial" panose="020B0604020202020204" pitchFamily="34" charset="0"/>
                  </a:rPr>
                  <a:t>rd</a:t>
                </a:r>
                <a:r>
                  <a:rPr lang="en-US" sz="1498" kern="0" dirty="0">
                    <a:solidFill>
                      <a:srgbClr val="FFFFFF"/>
                    </a:solidFill>
                    <a:latin typeface="Arial" panose="020B0604020202020204" pitchFamily="34" charset="0"/>
                    <a:cs typeface="Arial" panose="020B0604020202020204" pitchFamily="34" charset="0"/>
                  </a:rPr>
                  <a:t> Party</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 integrations</a:t>
                </a:r>
              </a:p>
            </p:txBody>
          </p:sp>
          <p:sp>
            <p:nvSpPr>
              <p:cNvPr id="80" name="Title">
                <a:extLst>
                  <a:ext uri="{FF2B5EF4-FFF2-40B4-BE49-F238E27FC236}">
                    <a16:creationId xmlns:a16="http://schemas.microsoft.com/office/drawing/2014/main" id="{7AF17F40-2094-4191-B5C3-6012410EC321}"/>
                  </a:ext>
                </a:extLst>
              </p:cNvPr>
              <p:cNvSpPr txBox="1">
                <a:spLocks/>
              </p:cNvSpPr>
              <p:nvPr/>
            </p:nvSpPr>
            <p:spPr>
              <a:xfrm>
                <a:off x="3030747" y="3424518"/>
                <a:ext cx="1292007" cy="386595"/>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Natural language interactions</a:t>
                </a:r>
              </a:p>
            </p:txBody>
          </p:sp>
          <p:sp>
            <p:nvSpPr>
              <p:cNvPr id="81" name="Title">
                <a:extLst>
                  <a:ext uri="{FF2B5EF4-FFF2-40B4-BE49-F238E27FC236}">
                    <a16:creationId xmlns:a16="http://schemas.microsoft.com/office/drawing/2014/main" id="{A8EB917B-818C-45EE-8250-005EBD60C57F}"/>
                  </a:ext>
                </a:extLst>
              </p:cNvPr>
              <p:cNvSpPr txBox="1">
                <a:spLocks/>
              </p:cNvSpPr>
              <p:nvPr/>
            </p:nvSpPr>
            <p:spPr>
              <a:xfrm>
                <a:off x="7478376" y="3422794"/>
                <a:ext cx="1342076" cy="2328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Machine learning</a:t>
                </a:r>
              </a:p>
            </p:txBody>
          </p:sp>
          <p:sp>
            <p:nvSpPr>
              <p:cNvPr id="82" name="Title">
                <a:extLst>
                  <a:ext uri="{FF2B5EF4-FFF2-40B4-BE49-F238E27FC236}">
                    <a16:creationId xmlns:a16="http://schemas.microsoft.com/office/drawing/2014/main" id="{A02ED151-1174-490C-B1DE-5D1172467F15}"/>
                  </a:ext>
                </a:extLst>
              </p:cNvPr>
              <p:cNvSpPr txBox="1">
                <a:spLocks/>
              </p:cNvSpPr>
              <p:nvPr/>
            </p:nvSpPr>
            <p:spPr>
              <a:xfrm>
                <a:off x="10198953" y="3451157"/>
                <a:ext cx="1472184" cy="336781"/>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Operational models</a:t>
                </a:r>
              </a:p>
            </p:txBody>
          </p:sp>
          <p:sp>
            <p:nvSpPr>
              <p:cNvPr id="83" name="Title">
                <a:extLst>
                  <a:ext uri="{FF2B5EF4-FFF2-40B4-BE49-F238E27FC236}">
                    <a16:creationId xmlns:a16="http://schemas.microsoft.com/office/drawing/2014/main" id="{353C5DA2-F619-40D5-8F64-0AFDE36A4D75}"/>
                  </a:ext>
                </a:extLst>
              </p:cNvPr>
              <p:cNvSpPr txBox="1">
                <a:spLocks/>
              </p:cNvSpPr>
              <p:nvPr/>
            </p:nvSpPr>
            <p:spPr>
              <a:xfrm>
                <a:off x="4539909" y="3422794"/>
                <a:ext cx="1237438" cy="374451"/>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Process and task mining</a:t>
                </a:r>
              </a:p>
            </p:txBody>
          </p:sp>
        </p:grpSp>
      </p:grpSp>
      <p:sp>
        <p:nvSpPr>
          <p:cNvPr id="84" name="Title">
            <a:extLst>
              <a:ext uri="{FF2B5EF4-FFF2-40B4-BE49-F238E27FC236}">
                <a16:creationId xmlns:a16="http://schemas.microsoft.com/office/drawing/2014/main" id="{91BDFEAF-D9DB-4EF2-9633-BCEB285164D6}"/>
              </a:ext>
            </a:extLst>
          </p:cNvPr>
          <p:cNvSpPr txBox="1">
            <a:spLocks/>
          </p:cNvSpPr>
          <p:nvPr/>
        </p:nvSpPr>
        <p:spPr>
          <a:xfrm>
            <a:off x="349605" y="238228"/>
            <a:ext cx="12929602" cy="1609344"/>
          </a:xfrm>
          <a:prstGeom prst="rect">
            <a:avLst/>
          </a:prstGeom>
        </p:spPr>
        <p:txBody>
          <a:bodyPr/>
          <a:lstStyle>
            <a:lvl1pPr algn="l" rtl="0" eaLnBrk="1" fontAlgn="base" hangingPunct="1">
              <a:lnSpc>
                <a:spcPct val="90000"/>
              </a:lnSpc>
              <a:spcBef>
                <a:spcPct val="0"/>
              </a:spcBef>
              <a:spcAft>
                <a:spcPct val="0"/>
              </a:spcAft>
              <a:defRPr sz="2400" b="0" i="0">
                <a:solidFill>
                  <a:schemeClr val="tx1"/>
                </a:solidFill>
                <a:latin typeface="+mj-lt"/>
                <a:ea typeface="Arial" panose="020B0604020202020204" pitchFamily="34" charset="0"/>
                <a:cs typeface="Arial" panose="020B0604020202020204" pitchFamily="34" charset="0"/>
              </a:defRPr>
            </a:lvl1pPr>
            <a:lvl2pPr algn="l" rtl="0" eaLnBrk="1" fontAlgn="base" hangingPunct="1">
              <a:lnSpc>
                <a:spcPct val="90000"/>
              </a:lnSpc>
              <a:spcBef>
                <a:spcPct val="0"/>
              </a:spcBef>
              <a:spcAft>
                <a:spcPct val="0"/>
              </a:spcAft>
              <a:defRPr sz="2220">
                <a:solidFill>
                  <a:srgbClr val="191919"/>
                </a:solidFill>
                <a:latin typeface="IBM Plex Sans" pitchFamily="34" charset="0"/>
              </a:defRPr>
            </a:lvl2pPr>
            <a:lvl3pPr algn="l" rtl="0" eaLnBrk="1" fontAlgn="base" hangingPunct="1">
              <a:lnSpc>
                <a:spcPct val="90000"/>
              </a:lnSpc>
              <a:spcBef>
                <a:spcPct val="0"/>
              </a:spcBef>
              <a:spcAft>
                <a:spcPct val="0"/>
              </a:spcAft>
              <a:defRPr sz="2220">
                <a:solidFill>
                  <a:srgbClr val="191919"/>
                </a:solidFill>
                <a:latin typeface="IBM Plex Sans" pitchFamily="34" charset="0"/>
              </a:defRPr>
            </a:lvl3pPr>
            <a:lvl4pPr algn="l" rtl="0" eaLnBrk="1" fontAlgn="base" hangingPunct="1">
              <a:lnSpc>
                <a:spcPct val="90000"/>
              </a:lnSpc>
              <a:spcBef>
                <a:spcPct val="0"/>
              </a:spcBef>
              <a:spcAft>
                <a:spcPct val="0"/>
              </a:spcAft>
              <a:defRPr sz="2220">
                <a:solidFill>
                  <a:srgbClr val="191919"/>
                </a:solidFill>
                <a:latin typeface="IBM Plex Sans" pitchFamily="34" charset="0"/>
              </a:defRPr>
            </a:lvl4pPr>
            <a:lvl5pPr algn="l" rtl="0" eaLnBrk="1" fontAlgn="base" hangingPunct="1">
              <a:lnSpc>
                <a:spcPct val="90000"/>
              </a:lnSpc>
              <a:spcBef>
                <a:spcPct val="0"/>
              </a:spcBef>
              <a:spcAft>
                <a:spcPct val="0"/>
              </a:spcAft>
              <a:defRPr sz="2220">
                <a:solidFill>
                  <a:srgbClr val="191919"/>
                </a:solidFill>
                <a:latin typeface="IBM Plex Sans" pitchFamily="34" charset="0"/>
              </a:defRPr>
            </a:lvl5pPr>
            <a:lvl6pPr marL="362568" algn="l" rtl="0" eaLnBrk="1" fontAlgn="base" hangingPunct="1">
              <a:lnSpc>
                <a:spcPct val="90000"/>
              </a:lnSpc>
              <a:spcBef>
                <a:spcPct val="0"/>
              </a:spcBef>
              <a:spcAft>
                <a:spcPct val="0"/>
              </a:spcAft>
              <a:defRPr sz="2220">
                <a:solidFill>
                  <a:srgbClr val="191919"/>
                </a:solidFill>
                <a:latin typeface="IBM Plex Sans" pitchFamily="34" charset="0"/>
              </a:defRPr>
            </a:lvl6pPr>
            <a:lvl7pPr marL="725139" algn="l" rtl="0" eaLnBrk="1" fontAlgn="base" hangingPunct="1">
              <a:lnSpc>
                <a:spcPct val="90000"/>
              </a:lnSpc>
              <a:spcBef>
                <a:spcPct val="0"/>
              </a:spcBef>
              <a:spcAft>
                <a:spcPct val="0"/>
              </a:spcAft>
              <a:defRPr sz="2220">
                <a:solidFill>
                  <a:srgbClr val="191919"/>
                </a:solidFill>
                <a:latin typeface="IBM Plex Sans" pitchFamily="34" charset="0"/>
              </a:defRPr>
            </a:lvl7pPr>
            <a:lvl8pPr marL="1087707" algn="l" rtl="0" eaLnBrk="1" fontAlgn="base" hangingPunct="1">
              <a:lnSpc>
                <a:spcPct val="90000"/>
              </a:lnSpc>
              <a:spcBef>
                <a:spcPct val="0"/>
              </a:spcBef>
              <a:spcAft>
                <a:spcPct val="0"/>
              </a:spcAft>
              <a:defRPr sz="2220">
                <a:solidFill>
                  <a:srgbClr val="191919"/>
                </a:solidFill>
                <a:latin typeface="IBM Plex Sans" pitchFamily="34" charset="0"/>
              </a:defRPr>
            </a:lvl8pPr>
            <a:lvl9pPr marL="1450276" algn="l" rtl="0" eaLnBrk="1" fontAlgn="base" hangingPunct="1">
              <a:lnSpc>
                <a:spcPct val="90000"/>
              </a:lnSpc>
              <a:spcBef>
                <a:spcPct val="0"/>
              </a:spcBef>
              <a:spcAft>
                <a:spcPct val="0"/>
              </a:spcAft>
              <a:defRPr sz="2220">
                <a:solidFill>
                  <a:srgbClr val="191919"/>
                </a:solidFill>
                <a:latin typeface="IBM Plex Sans" pitchFamily="34" charset="0"/>
              </a:defRPr>
            </a:lvl9pPr>
          </a:lstStyle>
          <a:p>
            <a:pPr defTabSz="1828800"/>
            <a:r>
              <a:rPr lang="en-US" sz="4000" kern="0" dirty="0">
                <a:latin typeface="IBM Plex Sans" panose="020B0503050203000203" pitchFamily="34" charset="0"/>
              </a:rPr>
              <a:t>IBM Cloud Pak for Integration</a:t>
            </a:r>
            <a:br>
              <a:rPr lang="en-US" sz="4000" kern="0" dirty="0">
                <a:latin typeface="IBM Plex Sans" panose="020B0503050203000203" pitchFamily="34" charset="0"/>
              </a:rPr>
            </a:br>
            <a:br>
              <a:rPr lang="en-US" sz="4000" kern="0" dirty="0">
                <a:latin typeface="IBM Plex Sans" panose="020B0503050203000203" pitchFamily="34" charset="0"/>
              </a:rPr>
            </a:br>
            <a:endParaRPr lang="en-US" sz="4000" kern="0" dirty="0">
              <a:latin typeface="IBM Plex Sans" panose="020B0503050203000203" pitchFamily="34" charset="0"/>
            </a:endParaRPr>
          </a:p>
        </p:txBody>
      </p:sp>
      <p:sp>
        <p:nvSpPr>
          <p:cNvPr id="87" name="Rectangle 86">
            <a:extLst>
              <a:ext uri="{FF2B5EF4-FFF2-40B4-BE49-F238E27FC236}">
                <a16:creationId xmlns:a16="http://schemas.microsoft.com/office/drawing/2014/main" id="{12994BA7-2850-B14E-B50A-739C6F4E8FC3}"/>
              </a:ext>
            </a:extLst>
          </p:cNvPr>
          <p:cNvSpPr/>
          <p:nvPr/>
        </p:nvSpPr>
        <p:spPr bwMode="auto">
          <a:xfrm>
            <a:off x="9802557" y="2860836"/>
            <a:ext cx="1894116" cy="1861456"/>
          </a:xfrm>
          <a:prstGeom prst="rect">
            <a:avLst/>
          </a:prstGeom>
          <a:noFill/>
          <a:ln w="76200">
            <a:solidFill>
              <a:srgbClr val="FFC000"/>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2000" tIns="72000" rIns="72000" bIns="72000" numCol="1" rtlCol="0" anchor="t" anchorCtr="0" compatLnSpc="1">
            <a:prstTxWarp prst="textNoShape">
              <a:avLst/>
            </a:prstTxWarp>
          </a:bodyPr>
          <a:lstStyle/>
          <a:p>
            <a:pPr defTabSz="1371966"/>
            <a:endParaRPr lang="en-US" sz="2800" dirty="0">
              <a:solidFill>
                <a:schemeClr val="tx1"/>
              </a:solidFill>
              <a:ea typeface="IBM Plex Sans" charset="0"/>
              <a:cs typeface="IBM Plex Sans" charset="0"/>
            </a:endParaRPr>
          </a:p>
        </p:txBody>
      </p:sp>
      <p:sp>
        <p:nvSpPr>
          <p:cNvPr id="91" name="Footer Placeholder 2">
            <a:extLst>
              <a:ext uri="{FF2B5EF4-FFF2-40B4-BE49-F238E27FC236}">
                <a16:creationId xmlns:a16="http://schemas.microsoft.com/office/drawing/2014/main" id="{F560978A-BEE1-AC48-A9D5-11CF93006401}"/>
              </a:ext>
            </a:extLst>
          </p:cNvPr>
          <p:cNvSpPr txBox="1">
            <a:spLocks/>
          </p:cNvSpPr>
          <p:nvPr/>
        </p:nvSpPr>
        <p:spPr>
          <a:xfrm>
            <a:off x="457333" y="9584667"/>
            <a:ext cx="8229470" cy="333683"/>
          </a:xfrm>
          <a:prstGeom prst="rect">
            <a:avLst/>
          </a:prstGeom>
        </p:spPr>
        <p:txBody>
          <a:bodyPr vert="horz" lIns="0" tIns="0" rIns="0" bIns="0" rtlCol="0" anchor="ctr">
            <a:normAutofit/>
          </a:bodyPr>
          <a:ls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a:lstStyle>
          <a:p>
            <a:pPr>
              <a:spcAft>
                <a:spcPts val="600"/>
              </a:spcAft>
            </a:pPr>
            <a:r>
              <a:rPr lang="en-US" sz="1200" dirty="0">
                <a:latin typeface="IBM Plex Sans Light" panose="020B0403050203000203" pitchFamily="34" charset="0"/>
              </a:rPr>
              <a:t>IBM Integration / © 2021 IBM Corporation</a:t>
            </a:r>
          </a:p>
        </p:txBody>
      </p:sp>
    </p:spTree>
    <p:extLst>
      <p:ext uri="{BB962C8B-B14F-4D97-AF65-F5344CB8AC3E}">
        <p14:creationId xmlns:p14="http://schemas.microsoft.com/office/powerpoint/2010/main" val="1724249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3" y="402709"/>
            <a:ext cx="10913683" cy="910644"/>
          </a:xfrm>
        </p:spPr>
        <p:txBody>
          <a:bodyPr vert="horz" lIns="0" tIns="0" rIns="0" bIns="0" rtlCol="0" anchor="t">
            <a:noAutofit/>
          </a:bodyPr>
          <a:lstStyle/>
          <a:p>
            <a:pPr lvl="0" defTabSz="685063">
              <a:defRPr/>
            </a:pP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The rising adoption of hybrid cloud has resulted in data stored everywhere</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2</a:t>
            </a:fld>
            <a:endParaRPr lang="en-US"/>
          </a:p>
        </p:txBody>
      </p:sp>
      <p:sp>
        <p:nvSpPr>
          <p:cNvPr id="61" name="TextBox 60">
            <a:extLst>
              <a:ext uri="{FF2B5EF4-FFF2-40B4-BE49-F238E27FC236}">
                <a16:creationId xmlns:a16="http://schemas.microsoft.com/office/drawing/2014/main" id="{BBF49EF4-CCBA-4642-B40E-49BC8A019150}"/>
              </a:ext>
            </a:extLst>
          </p:cNvPr>
          <p:cNvSpPr txBox="1"/>
          <p:nvPr/>
        </p:nvSpPr>
        <p:spPr>
          <a:xfrm>
            <a:off x="411193" y="1861395"/>
            <a:ext cx="8732807" cy="584775"/>
          </a:xfrm>
          <a:prstGeom prst="rect">
            <a:avLst/>
          </a:prstGeom>
          <a:noFill/>
        </p:spPr>
        <p:txBody>
          <a:bodyPr wrap="square" lIns="91440" tIns="45720" rIns="91440" bIns="45720" rtlCol="0" anchor="t">
            <a:spAutoFit/>
          </a:bodyPr>
          <a:lstStyle/>
          <a:p>
            <a:pPr lvl="0">
              <a:defRPr/>
            </a:pPr>
            <a:r>
              <a:rPr lang="en-US" sz="3200" b="1" dirty="0">
                <a:latin typeface="IBM Plex Sans" panose="020B0503050203000203" pitchFamily="34" charset="0"/>
              </a:rPr>
              <a:t>How to access diverse, complicated silos?</a:t>
            </a:r>
            <a:endParaRPr lang="en-US" sz="3200" dirty="0">
              <a:latin typeface="IBM Plex Sans" panose="020B0503050203000203" pitchFamily="34" charset="0"/>
            </a:endParaRPr>
          </a:p>
        </p:txBody>
      </p:sp>
      <p:pic>
        <p:nvPicPr>
          <p:cNvPr id="7" name="Google Shape;81;p21">
            <a:extLst>
              <a:ext uri="{FF2B5EF4-FFF2-40B4-BE49-F238E27FC236}">
                <a16:creationId xmlns:a16="http://schemas.microsoft.com/office/drawing/2014/main" id="{4742F2EE-16FE-938A-89F2-02C73D3B00C0}"/>
              </a:ext>
            </a:extLst>
          </p:cNvPr>
          <p:cNvPicPr preferRelativeResize="0"/>
          <p:nvPr/>
        </p:nvPicPr>
        <p:blipFill>
          <a:blip r:embed="rId3">
            <a:alphaModFix/>
          </a:blip>
          <a:stretch>
            <a:fillRect/>
          </a:stretch>
        </p:blipFill>
        <p:spPr>
          <a:xfrm>
            <a:off x="3448101" y="2612946"/>
            <a:ext cx="10435043" cy="8162568"/>
          </a:xfrm>
          <a:prstGeom prst="rect">
            <a:avLst/>
          </a:prstGeom>
          <a:noFill/>
          <a:ln>
            <a:noFill/>
          </a:ln>
        </p:spPr>
      </p:pic>
      <p:sp>
        <p:nvSpPr>
          <p:cNvPr id="8" name="Google Shape;82;p21">
            <a:extLst>
              <a:ext uri="{FF2B5EF4-FFF2-40B4-BE49-F238E27FC236}">
                <a16:creationId xmlns:a16="http://schemas.microsoft.com/office/drawing/2014/main" id="{8FC03A5E-3D31-B775-458E-74015FC34BFE}"/>
              </a:ext>
            </a:extLst>
          </p:cNvPr>
          <p:cNvSpPr/>
          <p:nvPr/>
        </p:nvSpPr>
        <p:spPr>
          <a:xfrm>
            <a:off x="6980708" y="4300960"/>
            <a:ext cx="3808429" cy="1002008"/>
          </a:xfrm>
          <a:prstGeom prst="rect">
            <a:avLst/>
          </a:prstGeom>
          <a:solidFill>
            <a:schemeClr val="bg1">
              <a:lumMod val="95000"/>
            </a:schemeClr>
          </a:solidFill>
          <a:ln>
            <a:noFill/>
          </a:ln>
        </p:spPr>
        <p:txBody>
          <a:bodyPr spcFirstLastPara="1" wrap="square" lIns="68560" tIns="68560" rIns="68560" bIns="68560" anchor="ctr" anchorCtr="0">
            <a:noAutofit/>
          </a:bodyPr>
          <a:lstStyle/>
          <a:p>
            <a:pPr algn="ctr"/>
            <a:r>
              <a:rPr lang="en" sz="4949" b="1" dirty="0"/>
              <a:t>?</a:t>
            </a:r>
            <a:endParaRPr sz="4949" b="1" dirty="0"/>
          </a:p>
        </p:txBody>
      </p:sp>
    </p:spTree>
    <p:extLst>
      <p:ext uri="{BB962C8B-B14F-4D97-AF65-F5344CB8AC3E}">
        <p14:creationId xmlns:p14="http://schemas.microsoft.com/office/powerpoint/2010/main" val="3696304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7841633" cy="1610834"/>
          </a:xfrm>
        </p:spPr>
        <p:txBody>
          <a:bodyPr vert="horz" lIns="0" tIns="0" rIns="0" bIns="0" rtlCol="0" anchor="t">
            <a:normAutofit/>
          </a:bodyPr>
          <a:lstStyle/>
          <a:p>
            <a:pPr lvl="0" defTabSz="685063">
              <a:defRPr/>
            </a:pPr>
            <a:r>
              <a:rPr lang="en-US" sz="4000" b="1" kern="1200" dirty="0"/>
              <a:t>Focus Corporation Scenario</a:t>
            </a:r>
            <a:br>
              <a:rPr lang="en-US" sz="4000" b="1" kern="1200" dirty="0"/>
            </a:br>
            <a:endParaRPr lang="en-US" sz="4000" b="1" kern="1200" dirty="0"/>
          </a:p>
        </p:txBody>
      </p:sp>
      <p:sp>
        <p:nvSpPr>
          <p:cNvPr id="15" name="TextBox 14">
            <a:extLst>
              <a:ext uri="{FF2B5EF4-FFF2-40B4-BE49-F238E27FC236}">
                <a16:creationId xmlns:a16="http://schemas.microsoft.com/office/drawing/2014/main" id="{E218BD55-2682-4874-9993-26F6D2CE6B7C}"/>
              </a:ext>
            </a:extLst>
          </p:cNvPr>
          <p:cNvSpPr txBox="1"/>
          <p:nvPr/>
        </p:nvSpPr>
        <p:spPr>
          <a:xfrm>
            <a:off x="438912" y="1658679"/>
            <a:ext cx="7823345" cy="7341247"/>
          </a:xfrm>
          <a:prstGeom prst="rect">
            <a:avLst/>
          </a:prstGeom>
        </p:spPr>
        <p:txBody>
          <a:bodyPr vert="horz" lIns="0" tIns="0" rIns="0" bIns="0" rtlCol="0">
            <a:normAutofit/>
          </a:bodyPr>
          <a:lstStyle/>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Hypothetical retail company that wants to derive more revenue from first-time customers to their online storefronts.</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Focus development team decided to invest in </a:t>
            </a:r>
            <a:r>
              <a:rPr lang="en-US" sz="2800" dirty="0" err="1">
                <a:latin typeface="IBM Plex Sans Light" panose="020B0403050203000203" pitchFamily="34" charset="0"/>
              </a:rPr>
              <a:t>GraphQL</a:t>
            </a:r>
            <a:r>
              <a:rPr lang="en-US" sz="2800" dirty="0">
                <a:latin typeface="IBM Plex Sans Light" panose="020B0403050203000203" pitchFamily="34" charset="0"/>
              </a:rPr>
              <a:t> as a new standard for APIs.</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Focus’ developers would like to explore an easier way for developers to build </a:t>
            </a:r>
            <a:r>
              <a:rPr lang="en-US" sz="2800" dirty="0" err="1">
                <a:latin typeface="IBM Plex Sans Light" panose="020B0403050203000203" pitchFamily="34" charset="0"/>
              </a:rPr>
              <a:t>GraphQL</a:t>
            </a:r>
            <a:r>
              <a:rPr lang="en-US" sz="2800" dirty="0">
                <a:latin typeface="IBM Plex Sans Light" panose="020B0403050203000203" pitchFamily="34" charset="0"/>
              </a:rPr>
              <a:t> APIs, consuming data stored everywhere. They would like to explore a way to create </a:t>
            </a:r>
            <a:r>
              <a:rPr lang="en-US" sz="2800" dirty="0" err="1">
                <a:latin typeface="IBM Plex Sans Light" panose="020B0403050203000203" pitchFamily="34" charset="0"/>
              </a:rPr>
              <a:t>GraphQL</a:t>
            </a:r>
            <a:r>
              <a:rPr lang="en-US" sz="2800" dirty="0">
                <a:latin typeface="IBM Plex Sans Light" panose="020B0403050203000203" pitchFamily="34" charset="0"/>
              </a:rPr>
              <a:t> APIs using a declarative approach </a:t>
            </a:r>
            <a:br>
              <a:rPr lang="en-US" sz="2800" dirty="0">
                <a:latin typeface="IBM Plex Sans Light" panose="020B0403050203000203" pitchFamily="34" charset="0"/>
              </a:rPr>
            </a:br>
            <a:r>
              <a:rPr lang="en-US" sz="2800" dirty="0">
                <a:latin typeface="IBM Plex Sans Light" panose="020B0403050203000203" pitchFamily="34" charset="0"/>
              </a:rPr>
              <a:t>for federated access to data.</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Focus’ team would like to learn how to CREATE, MANAGE, SECURE and SOCIALIZE their </a:t>
            </a:r>
            <a:r>
              <a:rPr lang="en-US" sz="2800" dirty="0" err="1">
                <a:latin typeface="IBM Plex Sans Light" panose="020B0403050203000203" pitchFamily="34" charset="0"/>
              </a:rPr>
              <a:t>GraphQL</a:t>
            </a:r>
            <a:r>
              <a:rPr lang="en-US" sz="2800" dirty="0">
                <a:latin typeface="IBM Plex Sans Light" panose="020B0403050203000203" pitchFamily="34" charset="0"/>
              </a:rPr>
              <a:t> APIs.</a:t>
            </a:r>
          </a:p>
          <a:p>
            <a:pPr lvl="0" fontAlgn="base">
              <a:spcBef>
                <a:spcPts val="2200"/>
              </a:spcBef>
              <a:spcAft>
                <a:spcPct val="0"/>
              </a:spcAft>
              <a:buClr>
                <a:schemeClr val="tx1"/>
              </a:buClr>
              <a:defRPr/>
            </a:pPr>
            <a:endParaRPr lang="en-US" sz="2800" dirty="0">
              <a:latin typeface="IBM Plex Sans Light" panose="020B0403050203000203" pitchFamily="34" charset="0"/>
            </a:endParaRPr>
          </a:p>
        </p:txBody>
      </p:sp>
      <p:sp>
        <p:nvSpPr>
          <p:cNvPr id="12" name="TextBox 11">
            <a:extLst>
              <a:ext uri="{FF2B5EF4-FFF2-40B4-BE49-F238E27FC236}">
                <a16:creationId xmlns:a16="http://schemas.microsoft.com/office/drawing/2014/main" id="{DA82834E-EEDA-4F3C-A845-F48EA651673F}"/>
              </a:ext>
            </a:extLst>
          </p:cNvPr>
          <p:cNvSpPr txBox="1"/>
          <p:nvPr/>
        </p:nvSpPr>
        <p:spPr>
          <a:xfrm>
            <a:off x="8705085" y="0"/>
            <a:ext cx="4925440" cy="5641675"/>
          </a:xfrm>
          <a:prstGeom prst="rect">
            <a:avLst/>
          </a:prstGeom>
          <a:solidFill>
            <a:schemeClr val="accent4">
              <a:lumMod val="60000"/>
              <a:lumOff val="40000"/>
            </a:schemeClr>
          </a:solidFill>
          <a:ln>
            <a:solidFill>
              <a:schemeClr val="accent4">
                <a:lumMod val="60000"/>
                <a:lumOff val="40000"/>
              </a:schemeClr>
            </a:solid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9" name="Picture 8">
            <a:extLst>
              <a:ext uri="{FF2B5EF4-FFF2-40B4-BE49-F238E27FC236}">
                <a16:creationId xmlns:a16="http://schemas.microsoft.com/office/drawing/2014/main" id="{99BF4249-0946-964E-8E32-3792BB58237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705088" y="5505069"/>
            <a:ext cx="9582912" cy="4791456"/>
          </a:xfrm>
          <a:prstGeom prst="rect">
            <a:avLst/>
          </a:prstGeom>
          <a:solidFill>
            <a:schemeClr val="bg1">
              <a:lumMod val="95000"/>
            </a:schemeClr>
          </a:solidFill>
          <a:ln>
            <a:noFill/>
          </a:ln>
        </p:spPr>
      </p:pic>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3</a:t>
            </a:fld>
            <a:endParaRPr lang="en-US"/>
          </a:p>
        </p:txBody>
      </p:sp>
      <p:sp>
        <p:nvSpPr>
          <p:cNvPr id="16" name="TextBox 15">
            <a:extLst>
              <a:ext uri="{FF2B5EF4-FFF2-40B4-BE49-F238E27FC236}">
                <a16:creationId xmlns:a16="http://schemas.microsoft.com/office/drawing/2014/main" id="{FDA66AA0-2654-0C4B-9EAD-107C3B93A648}"/>
              </a:ext>
            </a:extLst>
          </p:cNvPr>
          <p:cNvSpPr txBox="1"/>
          <p:nvPr/>
        </p:nvSpPr>
        <p:spPr>
          <a:xfrm>
            <a:off x="13487400" y="599"/>
            <a:ext cx="4800600" cy="5505069"/>
          </a:xfrm>
          <a:prstGeom prst="rect">
            <a:avLst/>
          </a:prstGeom>
          <a:solidFill>
            <a:schemeClr val="accent4"/>
          </a:solidFill>
          <a:ln>
            <a:no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8" name="Rectangle 7">
            <a:extLst>
              <a:ext uri="{FF2B5EF4-FFF2-40B4-BE49-F238E27FC236}">
                <a16:creationId xmlns:a16="http://schemas.microsoft.com/office/drawing/2014/main" id="{725B4CC7-B5C9-786C-1389-3BE81B289B5B}"/>
              </a:ext>
            </a:extLst>
          </p:cNvPr>
          <p:cNvSpPr/>
          <p:nvPr/>
        </p:nvSpPr>
        <p:spPr bwMode="auto">
          <a:xfrm>
            <a:off x="8705085" y="5505070"/>
            <a:ext cx="9582915" cy="4790856"/>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pic>
        <p:nvPicPr>
          <p:cNvPr id="7" name="Graphic 6">
            <a:extLst>
              <a:ext uri="{FF2B5EF4-FFF2-40B4-BE49-F238E27FC236}">
                <a16:creationId xmlns:a16="http://schemas.microsoft.com/office/drawing/2014/main" id="{7A1A5695-0344-BAA5-DD7A-5E8EFE19BD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4479252" y="6227861"/>
            <a:ext cx="3227066" cy="3345274"/>
          </a:xfrm>
          <a:prstGeom prst="rect">
            <a:avLst/>
          </a:prstGeom>
        </p:spPr>
      </p:pic>
      <p:pic>
        <p:nvPicPr>
          <p:cNvPr id="11" name="Picture 10">
            <a:extLst>
              <a:ext uri="{FF2B5EF4-FFF2-40B4-BE49-F238E27FC236}">
                <a16:creationId xmlns:a16="http://schemas.microsoft.com/office/drawing/2014/main" id="{07178271-F373-2B78-B806-B1240CDFA108}"/>
              </a:ext>
            </a:extLst>
          </p:cNvPr>
          <p:cNvPicPr>
            <a:picLocks noChangeAspect="1"/>
          </p:cNvPicPr>
          <p:nvPr/>
        </p:nvPicPr>
        <p:blipFill>
          <a:blip r:embed="rId6"/>
          <a:stretch>
            <a:fillRect/>
          </a:stretch>
        </p:blipFill>
        <p:spPr>
          <a:xfrm>
            <a:off x="9557147" y="7315712"/>
            <a:ext cx="4249230" cy="1005087"/>
          </a:xfrm>
          <a:prstGeom prst="rect">
            <a:avLst/>
          </a:prstGeom>
        </p:spPr>
      </p:pic>
    </p:spTree>
    <p:extLst>
      <p:ext uri="{BB962C8B-B14F-4D97-AF65-F5344CB8AC3E}">
        <p14:creationId xmlns:p14="http://schemas.microsoft.com/office/powerpoint/2010/main" val="4053753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6"/>
          <p:cNvSpPr>
            <a:spLocks/>
          </p:cNvSpPr>
          <p:nvPr/>
        </p:nvSpPr>
        <p:spPr bwMode="auto">
          <a:xfrm>
            <a:off x="2196313" y="7693514"/>
            <a:ext cx="680808" cy="655140"/>
          </a:xfrm>
          <a:custGeom>
            <a:avLst/>
            <a:gdLst/>
            <a:ahLst/>
            <a:cxnLst>
              <a:cxn ang="0">
                <a:pos x="189" y="11"/>
              </a:cxn>
              <a:cxn ang="0">
                <a:pos x="221" y="49"/>
              </a:cxn>
              <a:cxn ang="0">
                <a:pos x="223" y="103"/>
              </a:cxn>
              <a:cxn ang="0">
                <a:pos x="210" y="140"/>
              </a:cxn>
              <a:cxn ang="0">
                <a:pos x="326" y="95"/>
              </a:cxn>
              <a:cxn ang="0">
                <a:pos x="352" y="100"/>
              </a:cxn>
              <a:cxn ang="0">
                <a:pos x="367" y="157"/>
              </a:cxn>
              <a:cxn ang="0">
                <a:pos x="407" y="207"/>
              </a:cxn>
              <a:cxn ang="0">
                <a:pos x="437" y="169"/>
              </a:cxn>
              <a:cxn ang="0">
                <a:pos x="487" y="157"/>
              </a:cxn>
              <a:cxn ang="0">
                <a:pos x="527" y="172"/>
              </a:cxn>
              <a:cxn ang="0">
                <a:pos x="554" y="213"/>
              </a:cxn>
              <a:cxn ang="0">
                <a:pos x="552" y="263"/>
              </a:cxn>
              <a:cxn ang="0">
                <a:pos x="518" y="302"/>
              </a:cxn>
              <a:cxn ang="0">
                <a:pos x="467" y="309"/>
              </a:cxn>
              <a:cxn ang="0">
                <a:pos x="421" y="292"/>
              </a:cxn>
              <a:cxn ang="0">
                <a:pos x="455" y="405"/>
              </a:cxn>
              <a:cxn ang="0">
                <a:pos x="447" y="426"/>
              </a:cxn>
              <a:cxn ang="0">
                <a:pos x="393" y="454"/>
              </a:cxn>
              <a:cxn ang="0">
                <a:pos x="362" y="441"/>
              </a:cxn>
              <a:cxn ang="0">
                <a:pos x="384" y="391"/>
              </a:cxn>
              <a:cxn ang="0">
                <a:pos x="370" y="340"/>
              </a:cxn>
              <a:cxn ang="0">
                <a:pos x="329" y="311"/>
              </a:cxn>
              <a:cxn ang="0">
                <a:pos x="281" y="312"/>
              </a:cxn>
              <a:cxn ang="0">
                <a:pos x="243" y="342"/>
              </a:cxn>
              <a:cxn ang="0">
                <a:pos x="230" y="392"/>
              </a:cxn>
              <a:cxn ang="0">
                <a:pos x="253" y="437"/>
              </a:cxn>
              <a:cxn ang="0">
                <a:pos x="295" y="478"/>
              </a:cxn>
              <a:cxn ang="0">
                <a:pos x="197" y="526"/>
              </a:cxn>
              <a:cxn ang="0">
                <a:pos x="110" y="531"/>
              </a:cxn>
              <a:cxn ang="0">
                <a:pos x="97" y="521"/>
              </a:cxn>
              <a:cxn ang="0">
                <a:pos x="83" y="420"/>
              </a:cxn>
              <a:cxn ang="0">
                <a:pos x="126" y="435"/>
              </a:cxn>
              <a:cxn ang="0">
                <a:pos x="173" y="422"/>
              </a:cxn>
              <a:cxn ang="0">
                <a:pos x="202" y="382"/>
              </a:cxn>
              <a:cxn ang="0">
                <a:pos x="202" y="334"/>
              </a:cxn>
              <a:cxn ang="0">
                <a:pos x="173" y="295"/>
              </a:cxn>
              <a:cxn ang="0">
                <a:pos x="119" y="281"/>
              </a:cxn>
              <a:cxn ang="0">
                <a:pos x="70" y="312"/>
              </a:cxn>
              <a:cxn ang="0">
                <a:pos x="26" y="347"/>
              </a:cxn>
              <a:cxn ang="0">
                <a:pos x="0" y="244"/>
              </a:cxn>
              <a:cxn ang="0">
                <a:pos x="6" y="204"/>
              </a:cxn>
              <a:cxn ang="0">
                <a:pos x="48" y="196"/>
              </a:cxn>
              <a:cxn ang="0">
                <a:pos x="137" y="171"/>
              </a:cxn>
              <a:cxn ang="0">
                <a:pos x="109" y="144"/>
              </a:cxn>
              <a:cxn ang="0">
                <a:pos x="79" y="110"/>
              </a:cxn>
              <a:cxn ang="0">
                <a:pos x="72" y="70"/>
              </a:cxn>
              <a:cxn ang="0">
                <a:pos x="86" y="32"/>
              </a:cxn>
              <a:cxn ang="0">
                <a:pos x="127" y="4"/>
              </a:cxn>
            </a:cxnLst>
            <a:rect l="0" t="0" r="r" b="b"/>
            <a:pathLst>
              <a:path w="557" h="536">
                <a:moveTo>
                  <a:pt x="152" y="0"/>
                </a:moveTo>
                <a:lnTo>
                  <a:pt x="165" y="2"/>
                </a:lnTo>
                <a:lnTo>
                  <a:pt x="177" y="5"/>
                </a:lnTo>
                <a:lnTo>
                  <a:pt x="189" y="11"/>
                </a:lnTo>
                <a:lnTo>
                  <a:pt x="199" y="18"/>
                </a:lnTo>
                <a:lnTo>
                  <a:pt x="208" y="27"/>
                </a:lnTo>
                <a:lnTo>
                  <a:pt x="215" y="37"/>
                </a:lnTo>
                <a:lnTo>
                  <a:pt x="221" y="49"/>
                </a:lnTo>
                <a:lnTo>
                  <a:pt x="225" y="61"/>
                </a:lnTo>
                <a:lnTo>
                  <a:pt x="227" y="74"/>
                </a:lnTo>
                <a:lnTo>
                  <a:pt x="226" y="89"/>
                </a:lnTo>
                <a:lnTo>
                  <a:pt x="223" y="103"/>
                </a:lnTo>
                <a:lnTo>
                  <a:pt x="216" y="118"/>
                </a:lnTo>
                <a:lnTo>
                  <a:pt x="206" y="133"/>
                </a:lnTo>
                <a:lnTo>
                  <a:pt x="208" y="136"/>
                </a:lnTo>
                <a:lnTo>
                  <a:pt x="210" y="140"/>
                </a:lnTo>
                <a:lnTo>
                  <a:pt x="213" y="144"/>
                </a:lnTo>
                <a:lnTo>
                  <a:pt x="265" y="122"/>
                </a:lnTo>
                <a:lnTo>
                  <a:pt x="316" y="99"/>
                </a:lnTo>
                <a:lnTo>
                  <a:pt x="326" y="95"/>
                </a:lnTo>
                <a:lnTo>
                  <a:pt x="334" y="93"/>
                </a:lnTo>
                <a:lnTo>
                  <a:pt x="341" y="93"/>
                </a:lnTo>
                <a:lnTo>
                  <a:pt x="347" y="96"/>
                </a:lnTo>
                <a:lnTo>
                  <a:pt x="352" y="100"/>
                </a:lnTo>
                <a:lnTo>
                  <a:pt x="355" y="106"/>
                </a:lnTo>
                <a:lnTo>
                  <a:pt x="359" y="114"/>
                </a:lnTo>
                <a:lnTo>
                  <a:pt x="361" y="125"/>
                </a:lnTo>
                <a:lnTo>
                  <a:pt x="367" y="157"/>
                </a:lnTo>
                <a:lnTo>
                  <a:pt x="374" y="188"/>
                </a:lnTo>
                <a:lnTo>
                  <a:pt x="381" y="220"/>
                </a:lnTo>
                <a:lnTo>
                  <a:pt x="401" y="220"/>
                </a:lnTo>
                <a:lnTo>
                  <a:pt x="407" y="207"/>
                </a:lnTo>
                <a:lnTo>
                  <a:pt x="412" y="195"/>
                </a:lnTo>
                <a:lnTo>
                  <a:pt x="419" y="185"/>
                </a:lnTo>
                <a:lnTo>
                  <a:pt x="427" y="176"/>
                </a:lnTo>
                <a:lnTo>
                  <a:pt x="437" y="169"/>
                </a:lnTo>
                <a:lnTo>
                  <a:pt x="447" y="163"/>
                </a:lnTo>
                <a:lnTo>
                  <a:pt x="459" y="159"/>
                </a:lnTo>
                <a:lnTo>
                  <a:pt x="472" y="157"/>
                </a:lnTo>
                <a:lnTo>
                  <a:pt x="487" y="157"/>
                </a:lnTo>
                <a:lnTo>
                  <a:pt x="498" y="159"/>
                </a:lnTo>
                <a:lnTo>
                  <a:pt x="509" y="162"/>
                </a:lnTo>
                <a:lnTo>
                  <a:pt x="518" y="167"/>
                </a:lnTo>
                <a:lnTo>
                  <a:pt x="527" y="172"/>
                </a:lnTo>
                <a:lnTo>
                  <a:pt x="535" y="180"/>
                </a:lnTo>
                <a:lnTo>
                  <a:pt x="544" y="190"/>
                </a:lnTo>
                <a:lnTo>
                  <a:pt x="550" y="201"/>
                </a:lnTo>
                <a:lnTo>
                  <a:pt x="554" y="213"/>
                </a:lnTo>
                <a:lnTo>
                  <a:pt x="556" y="226"/>
                </a:lnTo>
                <a:lnTo>
                  <a:pt x="557" y="238"/>
                </a:lnTo>
                <a:lnTo>
                  <a:pt x="555" y="250"/>
                </a:lnTo>
                <a:lnTo>
                  <a:pt x="552" y="263"/>
                </a:lnTo>
                <a:lnTo>
                  <a:pt x="546" y="274"/>
                </a:lnTo>
                <a:lnTo>
                  <a:pt x="538" y="284"/>
                </a:lnTo>
                <a:lnTo>
                  <a:pt x="528" y="294"/>
                </a:lnTo>
                <a:lnTo>
                  <a:pt x="518" y="302"/>
                </a:lnTo>
                <a:lnTo>
                  <a:pt x="506" y="307"/>
                </a:lnTo>
                <a:lnTo>
                  <a:pt x="493" y="311"/>
                </a:lnTo>
                <a:lnTo>
                  <a:pt x="480" y="311"/>
                </a:lnTo>
                <a:lnTo>
                  <a:pt x="467" y="309"/>
                </a:lnTo>
                <a:lnTo>
                  <a:pt x="453" y="305"/>
                </a:lnTo>
                <a:lnTo>
                  <a:pt x="439" y="299"/>
                </a:lnTo>
                <a:lnTo>
                  <a:pt x="425" y="290"/>
                </a:lnTo>
                <a:lnTo>
                  <a:pt x="421" y="292"/>
                </a:lnTo>
                <a:lnTo>
                  <a:pt x="416" y="295"/>
                </a:lnTo>
                <a:lnTo>
                  <a:pt x="411" y="299"/>
                </a:lnTo>
                <a:lnTo>
                  <a:pt x="453" y="398"/>
                </a:lnTo>
                <a:lnTo>
                  <a:pt x="455" y="405"/>
                </a:lnTo>
                <a:lnTo>
                  <a:pt x="455" y="411"/>
                </a:lnTo>
                <a:lnTo>
                  <a:pt x="454" y="417"/>
                </a:lnTo>
                <a:lnTo>
                  <a:pt x="452" y="422"/>
                </a:lnTo>
                <a:lnTo>
                  <a:pt x="447" y="426"/>
                </a:lnTo>
                <a:lnTo>
                  <a:pt x="441" y="430"/>
                </a:lnTo>
                <a:lnTo>
                  <a:pt x="433" y="435"/>
                </a:lnTo>
                <a:lnTo>
                  <a:pt x="401" y="451"/>
                </a:lnTo>
                <a:lnTo>
                  <a:pt x="393" y="454"/>
                </a:lnTo>
                <a:lnTo>
                  <a:pt x="385" y="458"/>
                </a:lnTo>
                <a:lnTo>
                  <a:pt x="376" y="462"/>
                </a:lnTo>
                <a:lnTo>
                  <a:pt x="369" y="451"/>
                </a:lnTo>
                <a:lnTo>
                  <a:pt x="362" y="441"/>
                </a:lnTo>
                <a:lnTo>
                  <a:pt x="370" y="429"/>
                </a:lnTo>
                <a:lnTo>
                  <a:pt x="377" y="417"/>
                </a:lnTo>
                <a:lnTo>
                  <a:pt x="381" y="404"/>
                </a:lnTo>
                <a:lnTo>
                  <a:pt x="384" y="391"/>
                </a:lnTo>
                <a:lnTo>
                  <a:pt x="384" y="377"/>
                </a:lnTo>
                <a:lnTo>
                  <a:pt x="381" y="363"/>
                </a:lnTo>
                <a:lnTo>
                  <a:pt x="376" y="351"/>
                </a:lnTo>
                <a:lnTo>
                  <a:pt x="370" y="340"/>
                </a:lnTo>
                <a:lnTo>
                  <a:pt x="361" y="330"/>
                </a:lnTo>
                <a:lnTo>
                  <a:pt x="352" y="322"/>
                </a:lnTo>
                <a:lnTo>
                  <a:pt x="341" y="316"/>
                </a:lnTo>
                <a:lnTo>
                  <a:pt x="329" y="311"/>
                </a:lnTo>
                <a:lnTo>
                  <a:pt x="316" y="308"/>
                </a:lnTo>
                <a:lnTo>
                  <a:pt x="305" y="308"/>
                </a:lnTo>
                <a:lnTo>
                  <a:pt x="292" y="309"/>
                </a:lnTo>
                <a:lnTo>
                  <a:pt x="281" y="312"/>
                </a:lnTo>
                <a:lnTo>
                  <a:pt x="270" y="317"/>
                </a:lnTo>
                <a:lnTo>
                  <a:pt x="260" y="324"/>
                </a:lnTo>
                <a:lnTo>
                  <a:pt x="250" y="332"/>
                </a:lnTo>
                <a:lnTo>
                  <a:pt x="243" y="342"/>
                </a:lnTo>
                <a:lnTo>
                  <a:pt x="237" y="354"/>
                </a:lnTo>
                <a:lnTo>
                  <a:pt x="232" y="367"/>
                </a:lnTo>
                <a:lnTo>
                  <a:pt x="230" y="380"/>
                </a:lnTo>
                <a:lnTo>
                  <a:pt x="230" y="392"/>
                </a:lnTo>
                <a:lnTo>
                  <a:pt x="232" y="405"/>
                </a:lnTo>
                <a:lnTo>
                  <a:pt x="237" y="416"/>
                </a:lnTo>
                <a:lnTo>
                  <a:pt x="244" y="427"/>
                </a:lnTo>
                <a:lnTo>
                  <a:pt x="253" y="437"/>
                </a:lnTo>
                <a:lnTo>
                  <a:pt x="264" y="447"/>
                </a:lnTo>
                <a:lnTo>
                  <a:pt x="278" y="455"/>
                </a:lnTo>
                <a:lnTo>
                  <a:pt x="293" y="462"/>
                </a:lnTo>
                <a:lnTo>
                  <a:pt x="295" y="478"/>
                </a:lnTo>
                <a:lnTo>
                  <a:pt x="297" y="496"/>
                </a:lnTo>
                <a:lnTo>
                  <a:pt x="284" y="501"/>
                </a:lnTo>
                <a:lnTo>
                  <a:pt x="271" y="506"/>
                </a:lnTo>
                <a:lnTo>
                  <a:pt x="197" y="526"/>
                </a:lnTo>
                <a:lnTo>
                  <a:pt x="160" y="535"/>
                </a:lnTo>
                <a:lnTo>
                  <a:pt x="148" y="536"/>
                </a:lnTo>
                <a:lnTo>
                  <a:pt x="136" y="535"/>
                </a:lnTo>
                <a:lnTo>
                  <a:pt x="110" y="531"/>
                </a:lnTo>
                <a:lnTo>
                  <a:pt x="106" y="530"/>
                </a:lnTo>
                <a:lnTo>
                  <a:pt x="103" y="528"/>
                </a:lnTo>
                <a:lnTo>
                  <a:pt x="99" y="525"/>
                </a:lnTo>
                <a:lnTo>
                  <a:pt x="97" y="521"/>
                </a:lnTo>
                <a:lnTo>
                  <a:pt x="76" y="474"/>
                </a:lnTo>
                <a:lnTo>
                  <a:pt x="55" y="426"/>
                </a:lnTo>
                <a:lnTo>
                  <a:pt x="73" y="413"/>
                </a:lnTo>
                <a:lnTo>
                  <a:pt x="83" y="420"/>
                </a:lnTo>
                <a:lnTo>
                  <a:pt x="93" y="426"/>
                </a:lnTo>
                <a:lnTo>
                  <a:pt x="103" y="431"/>
                </a:lnTo>
                <a:lnTo>
                  <a:pt x="114" y="434"/>
                </a:lnTo>
                <a:lnTo>
                  <a:pt x="126" y="435"/>
                </a:lnTo>
                <a:lnTo>
                  <a:pt x="138" y="434"/>
                </a:lnTo>
                <a:lnTo>
                  <a:pt x="150" y="432"/>
                </a:lnTo>
                <a:lnTo>
                  <a:pt x="162" y="428"/>
                </a:lnTo>
                <a:lnTo>
                  <a:pt x="173" y="422"/>
                </a:lnTo>
                <a:lnTo>
                  <a:pt x="182" y="414"/>
                </a:lnTo>
                <a:lnTo>
                  <a:pt x="190" y="405"/>
                </a:lnTo>
                <a:lnTo>
                  <a:pt x="197" y="394"/>
                </a:lnTo>
                <a:lnTo>
                  <a:pt x="202" y="382"/>
                </a:lnTo>
                <a:lnTo>
                  <a:pt x="205" y="370"/>
                </a:lnTo>
                <a:lnTo>
                  <a:pt x="206" y="358"/>
                </a:lnTo>
                <a:lnTo>
                  <a:pt x="205" y="346"/>
                </a:lnTo>
                <a:lnTo>
                  <a:pt x="202" y="334"/>
                </a:lnTo>
                <a:lnTo>
                  <a:pt x="197" y="323"/>
                </a:lnTo>
                <a:lnTo>
                  <a:pt x="191" y="312"/>
                </a:lnTo>
                <a:lnTo>
                  <a:pt x="183" y="303"/>
                </a:lnTo>
                <a:lnTo>
                  <a:pt x="173" y="295"/>
                </a:lnTo>
                <a:lnTo>
                  <a:pt x="162" y="289"/>
                </a:lnTo>
                <a:lnTo>
                  <a:pt x="147" y="283"/>
                </a:lnTo>
                <a:lnTo>
                  <a:pt x="133" y="281"/>
                </a:lnTo>
                <a:lnTo>
                  <a:pt x="119" y="281"/>
                </a:lnTo>
                <a:lnTo>
                  <a:pt x="106" y="284"/>
                </a:lnTo>
                <a:lnTo>
                  <a:pt x="94" y="291"/>
                </a:lnTo>
                <a:lnTo>
                  <a:pt x="81" y="300"/>
                </a:lnTo>
                <a:lnTo>
                  <a:pt x="70" y="312"/>
                </a:lnTo>
                <a:lnTo>
                  <a:pt x="60" y="327"/>
                </a:lnTo>
                <a:lnTo>
                  <a:pt x="51" y="344"/>
                </a:lnTo>
                <a:lnTo>
                  <a:pt x="39" y="345"/>
                </a:lnTo>
                <a:lnTo>
                  <a:pt x="26" y="347"/>
                </a:lnTo>
                <a:lnTo>
                  <a:pt x="13" y="306"/>
                </a:lnTo>
                <a:lnTo>
                  <a:pt x="7" y="285"/>
                </a:lnTo>
                <a:lnTo>
                  <a:pt x="3" y="265"/>
                </a:lnTo>
                <a:lnTo>
                  <a:pt x="0" y="244"/>
                </a:lnTo>
                <a:lnTo>
                  <a:pt x="0" y="222"/>
                </a:lnTo>
                <a:lnTo>
                  <a:pt x="1" y="215"/>
                </a:lnTo>
                <a:lnTo>
                  <a:pt x="2" y="208"/>
                </a:lnTo>
                <a:lnTo>
                  <a:pt x="6" y="204"/>
                </a:lnTo>
                <a:lnTo>
                  <a:pt x="11" y="200"/>
                </a:lnTo>
                <a:lnTo>
                  <a:pt x="18" y="198"/>
                </a:lnTo>
                <a:lnTo>
                  <a:pt x="25" y="197"/>
                </a:lnTo>
                <a:lnTo>
                  <a:pt x="48" y="196"/>
                </a:lnTo>
                <a:lnTo>
                  <a:pt x="71" y="192"/>
                </a:lnTo>
                <a:lnTo>
                  <a:pt x="93" y="186"/>
                </a:lnTo>
                <a:lnTo>
                  <a:pt x="115" y="179"/>
                </a:lnTo>
                <a:lnTo>
                  <a:pt x="137" y="171"/>
                </a:lnTo>
                <a:lnTo>
                  <a:pt x="136" y="163"/>
                </a:lnTo>
                <a:lnTo>
                  <a:pt x="134" y="155"/>
                </a:lnTo>
                <a:lnTo>
                  <a:pt x="121" y="150"/>
                </a:lnTo>
                <a:lnTo>
                  <a:pt x="109" y="144"/>
                </a:lnTo>
                <a:lnTo>
                  <a:pt x="99" y="136"/>
                </a:lnTo>
                <a:lnTo>
                  <a:pt x="91" y="128"/>
                </a:lnTo>
                <a:lnTo>
                  <a:pt x="84" y="119"/>
                </a:lnTo>
                <a:lnTo>
                  <a:pt x="79" y="110"/>
                </a:lnTo>
                <a:lnTo>
                  <a:pt x="75" y="100"/>
                </a:lnTo>
                <a:lnTo>
                  <a:pt x="73" y="90"/>
                </a:lnTo>
                <a:lnTo>
                  <a:pt x="72" y="80"/>
                </a:lnTo>
                <a:lnTo>
                  <a:pt x="72" y="70"/>
                </a:lnTo>
                <a:lnTo>
                  <a:pt x="74" y="61"/>
                </a:lnTo>
                <a:lnTo>
                  <a:pt x="76" y="52"/>
                </a:lnTo>
                <a:lnTo>
                  <a:pt x="80" y="44"/>
                </a:lnTo>
                <a:lnTo>
                  <a:pt x="86" y="32"/>
                </a:lnTo>
                <a:lnTo>
                  <a:pt x="95" y="23"/>
                </a:lnTo>
                <a:lnTo>
                  <a:pt x="104" y="15"/>
                </a:lnTo>
                <a:lnTo>
                  <a:pt x="115" y="8"/>
                </a:lnTo>
                <a:lnTo>
                  <a:pt x="127" y="4"/>
                </a:lnTo>
                <a:lnTo>
                  <a:pt x="139" y="1"/>
                </a:lnTo>
                <a:lnTo>
                  <a:pt x="152" y="0"/>
                </a:lnTo>
                <a:close/>
              </a:path>
            </a:pathLst>
          </a:custGeom>
          <a:solidFill>
            <a:schemeClr val="tx1">
              <a:lumMod val="75000"/>
              <a:lumOff val="25000"/>
            </a:schemeClr>
          </a:solid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nvGrpSpPr>
          <p:cNvPr id="42" name="Group 127"/>
          <p:cNvGrpSpPr/>
          <p:nvPr/>
        </p:nvGrpSpPr>
        <p:grpSpPr>
          <a:xfrm>
            <a:off x="683597" y="9013170"/>
            <a:ext cx="768809" cy="770035"/>
            <a:chOff x="608013" y="5319713"/>
            <a:chExt cx="998537" cy="1000125"/>
          </a:xfrm>
          <a:solidFill>
            <a:schemeClr val="tx1">
              <a:lumMod val="75000"/>
              <a:lumOff val="25000"/>
            </a:schemeClr>
          </a:solidFill>
          <a:effectLst/>
        </p:grpSpPr>
        <p:sp>
          <p:nvSpPr>
            <p:cNvPr id="43" name="Freeform 8"/>
            <p:cNvSpPr>
              <a:spLocks noEditPoints="1"/>
            </p:cNvSpPr>
            <p:nvPr/>
          </p:nvSpPr>
          <p:spPr bwMode="auto">
            <a:xfrm>
              <a:off x="608013" y="5319713"/>
              <a:ext cx="998537" cy="1000125"/>
            </a:xfrm>
            <a:custGeom>
              <a:avLst/>
              <a:gdLst/>
              <a:ahLst/>
              <a:cxnLst>
                <a:cxn ang="0">
                  <a:pos x="251" y="146"/>
                </a:cxn>
                <a:cxn ang="0">
                  <a:pos x="195" y="179"/>
                </a:cxn>
                <a:cxn ang="0">
                  <a:pos x="155" y="231"/>
                </a:cxn>
                <a:cxn ang="0">
                  <a:pos x="135" y="294"/>
                </a:cxn>
                <a:cxn ang="0">
                  <a:pos x="166" y="295"/>
                </a:cxn>
                <a:cxn ang="0">
                  <a:pos x="185" y="302"/>
                </a:cxn>
                <a:cxn ang="0">
                  <a:pos x="187" y="323"/>
                </a:cxn>
                <a:cxn ang="0">
                  <a:pos x="174" y="336"/>
                </a:cxn>
                <a:cxn ang="0">
                  <a:pos x="138" y="355"/>
                </a:cxn>
                <a:cxn ang="0">
                  <a:pos x="158" y="407"/>
                </a:cxn>
                <a:cxn ang="0">
                  <a:pos x="195" y="452"/>
                </a:cxn>
                <a:cxn ang="0">
                  <a:pos x="243" y="483"/>
                </a:cxn>
                <a:cxn ang="0">
                  <a:pos x="293" y="494"/>
                </a:cxn>
                <a:cxn ang="0">
                  <a:pos x="297" y="451"/>
                </a:cxn>
                <a:cxn ang="0">
                  <a:pos x="314" y="443"/>
                </a:cxn>
                <a:cxn ang="0">
                  <a:pos x="332" y="450"/>
                </a:cxn>
                <a:cxn ang="0">
                  <a:pos x="335" y="494"/>
                </a:cxn>
                <a:cxn ang="0">
                  <a:pos x="392" y="480"/>
                </a:cxn>
                <a:cxn ang="0">
                  <a:pos x="443" y="444"/>
                </a:cxn>
                <a:cxn ang="0">
                  <a:pos x="478" y="394"/>
                </a:cxn>
                <a:cxn ang="0">
                  <a:pos x="493" y="338"/>
                </a:cxn>
                <a:cxn ang="0">
                  <a:pos x="455" y="336"/>
                </a:cxn>
                <a:cxn ang="0">
                  <a:pos x="442" y="324"/>
                </a:cxn>
                <a:cxn ang="0">
                  <a:pos x="443" y="305"/>
                </a:cxn>
                <a:cxn ang="0">
                  <a:pos x="456" y="296"/>
                </a:cxn>
                <a:cxn ang="0">
                  <a:pos x="493" y="295"/>
                </a:cxn>
                <a:cxn ang="0">
                  <a:pos x="477" y="236"/>
                </a:cxn>
                <a:cxn ang="0">
                  <a:pos x="441" y="186"/>
                </a:cxn>
                <a:cxn ang="0">
                  <a:pos x="390" y="151"/>
                </a:cxn>
                <a:cxn ang="0">
                  <a:pos x="335" y="138"/>
                </a:cxn>
                <a:cxn ang="0">
                  <a:pos x="334" y="175"/>
                </a:cxn>
                <a:cxn ang="0">
                  <a:pos x="322" y="188"/>
                </a:cxn>
                <a:cxn ang="0">
                  <a:pos x="302" y="186"/>
                </a:cxn>
                <a:cxn ang="0">
                  <a:pos x="293" y="167"/>
                </a:cxn>
                <a:cxn ang="0">
                  <a:pos x="335" y="0"/>
                </a:cxn>
                <a:cxn ang="0">
                  <a:pos x="388" y="93"/>
                </a:cxn>
                <a:cxn ang="0">
                  <a:pos x="453" y="127"/>
                </a:cxn>
                <a:cxn ang="0">
                  <a:pos x="503" y="176"/>
                </a:cxn>
                <a:cxn ang="0">
                  <a:pos x="536" y="242"/>
                </a:cxn>
                <a:cxn ang="0">
                  <a:pos x="629" y="295"/>
                </a:cxn>
                <a:cxn ang="0">
                  <a:pos x="544" y="364"/>
                </a:cxn>
                <a:cxn ang="0">
                  <a:pos x="516" y="435"/>
                </a:cxn>
                <a:cxn ang="0">
                  <a:pos x="473" y="490"/>
                </a:cxn>
                <a:cxn ang="0">
                  <a:pos x="412" y="528"/>
                </a:cxn>
                <a:cxn ang="0">
                  <a:pos x="335" y="551"/>
                </a:cxn>
                <a:cxn ang="0">
                  <a:pos x="293" y="551"/>
                </a:cxn>
                <a:cxn ang="0">
                  <a:pos x="217" y="529"/>
                </a:cxn>
                <a:cxn ang="0">
                  <a:pos x="157" y="490"/>
                </a:cxn>
                <a:cxn ang="0">
                  <a:pos x="113" y="436"/>
                </a:cxn>
                <a:cxn ang="0">
                  <a:pos x="85" y="365"/>
                </a:cxn>
                <a:cxn ang="0">
                  <a:pos x="0" y="295"/>
                </a:cxn>
                <a:cxn ang="0">
                  <a:pos x="92" y="242"/>
                </a:cxn>
                <a:cxn ang="0">
                  <a:pos x="126" y="177"/>
                </a:cxn>
                <a:cxn ang="0">
                  <a:pos x="175" y="127"/>
                </a:cxn>
                <a:cxn ang="0">
                  <a:pos x="240" y="93"/>
                </a:cxn>
                <a:cxn ang="0">
                  <a:pos x="293" y="0"/>
                </a:cxn>
              </a:cxnLst>
              <a:rect l="0" t="0" r="r" b="b"/>
              <a:pathLst>
                <a:path w="629" h="630">
                  <a:moveTo>
                    <a:pt x="293" y="137"/>
                  </a:moveTo>
                  <a:lnTo>
                    <a:pt x="272" y="140"/>
                  </a:lnTo>
                  <a:lnTo>
                    <a:pt x="251" y="146"/>
                  </a:lnTo>
                  <a:lnTo>
                    <a:pt x="231" y="155"/>
                  </a:lnTo>
                  <a:lnTo>
                    <a:pt x="213" y="166"/>
                  </a:lnTo>
                  <a:lnTo>
                    <a:pt x="195" y="179"/>
                  </a:lnTo>
                  <a:lnTo>
                    <a:pt x="180" y="195"/>
                  </a:lnTo>
                  <a:lnTo>
                    <a:pt x="166" y="212"/>
                  </a:lnTo>
                  <a:lnTo>
                    <a:pt x="155" y="231"/>
                  </a:lnTo>
                  <a:lnTo>
                    <a:pt x="146" y="251"/>
                  </a:lnTo>
                  <a:lnTo>
                    <a:pt x="139" y="272"/>
                  </a:lnTo>
                  <a:lnTo>
                    <a:pt x="135" y="294"/>
                  </a:lnTo>
                  <a:lnTo>
                    <a:pt x="144" y="294"/>
                  </a:lnTo>
                  <a:lnTo>
                    <a:pt x="151" y="295"/>
                  </a:lnTo>
                  <a:lnTo>
                    <a:pt x="166" y="295"/>
                  </a:lnTo>
                  <a:lnTo>
                    <a:pt x="174" y="296"/>
                  </a:lnTo>
                  <a:lnTo>
                    <a:pt x="180" y="299"/>
                  </a:lnTo>
                  <a:lnTo>
                    <a:pt x="185" y="302"/>
                  </a:lnTo>
                  <a:lnTo>
                    <a:pt x="187" y="308"/>
                  </a:lnTo>
                  <a:lnTo>
                    <a:pt x="188" y="315"/>
                  </a:lnTo>
                  <a:lnTo>
                    <a:pt x="187" y="323"/>
                  </a:lnTo>
                  <a:lnTo>
                    <a:pt x="185" y="329"/>
                  </a:lnTo>
                  <a:lnTo>
                    <a:pt x="180" y="333"/>
                  </a:lnTo>
                  <a:lnTo>
                    <a:pt x="174" y="336"/>
                  </a:lnTo>
                  <a:lnTo>
                    <a:pt x="166" y="337"/>
                  </a:lnTo>
                  <a:lnTo>
                    <a:pt x="136" y="337"/>
                  </a:lnTo>
                  <a:lnTo>
                    <a:pt x="138" y="355"/>
                  </a:lnTo>
                  <a:lnTo>
                    <a:pt x="142" y="373"/>
                  </a:lnTo>
                  <a:lnTo>
                    <a:pt x="149" y="390"/>
                  </a:lnTo>
                  <a:lnTo>
                    <a:pt x="158" y="407"/>
                  </a:lnTo>
                  <a:lnTo>
                    <a:pt x="169" y="423"/>
                  </a:lnTo>
                  <a:lnTo>
                    <a:pt x="182" y="438"/>
                  </a:lnTo>
                  <a:lnTo>
                    <a:pt x="195" y="452"/>
                  </a:lnTo>
                  <a:lnTo>
                    <a:pt x="211" y="464"/>
                  </a:lnTo>
                  <a:lnTo>
                    <a:pt x="226" y="475"/>
                  </a:lnTo>
                  <a:lnTo>
                    <a:pt x="243" y="483"/>
                  </a:lnTo>
                  <a:lnTo>
                    <a:pt x="259" y="490"/>
                  </a:lnTo>
                  <a:lnTo>
                    <a:pt x="277" y="493"/>
                  </a:lnTo>
                  <a:lnTo>
                    <a:pt x="293" y="494"/>
                  </a:lnTo>
                  <a:lnTo>
                    <a:pt x="293" y="466"/>
                  </a:lnTo>
                  <a:lnTo>
                    <a:pt x="295" y="457"/>
                  </a:lnTo>
                  <a:lnTo>
                    <a:pt x="297" y="451"/>
                  </a:lnTo>
                  <a:lnTo>
                    <a:pt x="301" y="446"/>
                  </a:lnTo>
                  <a:lnTo>
                    <a:pt x="306" y="443"/>
                  </a:lnTo>
                  <a:lnTo>
                    <a:pt x="314" y="443"/>
                  </a:lnTo>
                  <a:lnTo>
                    <a:pt x="322" y="443"/>
                  </a:lnTo>
                  <a:lnTo>
                    <a:pt x="327" y="446"/>
                  </a:lnTo>
                  <a:lnTo>
                    <a:pt x="332" y="450"/>
                  </a:lnTo>
                  <a:lnTo>
                    <a:pt x="334" y="457"/>
                  </a:lnTo>
                  <a:lnTo>
                    <a:pt x="335" y="465"/>
                  </a:lnTo>
                  <a:lnTo>
                    <a:pt x="335" y="494"/>
                  </a:lnTo>
                  <a:lnTo>
                    <a:pt x="355" y="492"/>
                  </a:lnTo>
                  <a:lnTo>
                    <a:pt x="374" y="487"/>
                  </a:lnTo>
                  <a:lnTo>
                    <a:pt x="392" y="480"/>
                  </a:lnTo>
                  <a:lnTo>
                    <a:pt x="410" y="470"/>
                  </a:lnTo>
                  <a:lnTo>
                    <a:pt x="427" y="458"/>
                  </a:lnTo>
                  <a:lnTo>
                    <a:pt x="443" y="444"/>
                  </a:lnTo>
                  <a:lnTo>
                    <a:pt x="456" y="428"/>
                  </a:lnTo>
                  <a:lnTo>
                    <a:pt x="468" y="412"/>
                  </a:lnTo>
                  <a:lnTo>
                    <a:pt x="478" y="394"/>
                  </a:lnTo>
                  <a:lnTo>
                    <a:pt x="486" y="376"/>
                  </a:lnTo>
                  <a:lnTo>
                    <a:pt x="491" y="357"/>
                  </a:lnTo>
                  <a:lnTo>
                    <a:pt x="493" y="338"/>
                  </a:lnTo>
                  <a:lnTo>
                    <a:pt x="478" y="337"/>
                  </a:lnTo>
                  <a:lnTo>
                    <a:pt x="463" y="337"/>
                  </a:lnTo>
                  <a:lnTo>
                    <a:pt x="455" y="336"/>
                  </a:lnTo>
                  <a:lnTo>
                    <a:pt x="449" y="333"/>
                  </a:lnTo>
                  <a:lnTo>
                    <a:pt x="445" y="329"/>
                  </a:lnTo>
                  <a:lnTo>
                    <a:pt x="442" y="324"/>
                  </a:lnTo>
                  <a:lnTo>
                    <a:pt x="441" y="317"/>
                  </a:lnTo>
                  <a:lnTo>
                    <a:pt x="442" y="310"/>
                  </a:lnTo>
                  <a:lnTo>
                    <a:pt x="443" y="305"/>
                  </a:lnTo>
                  <a:lnTo>
                    <a:pt x="446" y="301"/>
                  </a:lnTo>
                  <a:lnTo>
                    <a:pt x="450" y="298"/>
                  </a:lnTo>
                  <a:lnTo>
                    <a:pt x="456" y="296"/>
                  </a:lnTo>
                  <a:lnTo>
                    <a:pt x="463" y="295"/>
                  </a:lnTo>
                  <a:lnTo>
                    <a:pt x="478" y="295"/>
                  </a:lnTo>
                  <a:lnTo>
                    <a:pt x="493" y="295"/>
                  </a:lnTo>
                  <a:lnTo>
                    <a:pt x="490" y="275"/>
                  </a:lnTo>
                  <a:lnTo>
                    <a:pt x="485" y="255"/>
                  </a:lnTo>
                  <a:lnTo>
                    <a:pt x="477" y="236"/>
                  </a:lnTo>
                  <a:lnTo>
                    <a:pt x="467" y="218"/>
                  </a:lnTo>
                  <a:lnTo>
                    <a:pt x="455" y="201"/>
                  </a:lnTo>
                  <a:lnTo>
                    <a:pt x="441" y="186"/>
                  </a:lnTo>
                  <a:lnTo>
                    <a:pt x="425" y="172"/>
                  </a:lnTo>
                  <a:lnTo>
                    <a:pt x="408" y="160"/>
                  </a:lnTo>
                  <a:lnTo>
                    <a:pt x="390" y="151"/>
                  </a:lnTo>
                  <a:lnTo>
                    <a:pt x="372" y="144"/>
                  </a:lnTo>
                  <a:lnTo>
                    <a:pt x="354" y="139"/>
                  </a:lnTo>
                  <a:lnTo>
                    <a:pt x="335" y="138"/>
                  </a:lnTo>
                  <a:lnTo>
                    <a:pt x="335" y="152"/>
                  </a:lnTo>
                  <a:lnTo>
                    <a:pt x="335" y="167"/>
                  </a:lnTo>
                  <a:lnTo>
                    <a:pt x="334" y="175"/>
                  </a:lnTo>
                  <a:lnTo>
                    <a:pt x="331" y="181"/>
                  </a:lnTo>
                  <a:lnTo>
                    <a:pt x="327" y="186"/>
                  </a:lnTo>
                  <a:lnTo>
                    <a:pt x="322" y="188"/>
                  </a:lnTo>
                  <a:lnTo>
                    <a:pt x="315" y="189"/>
                  </a:lnTo>
                  <a:lnTo>
                    <a:pt x="308" y="188"/>
                  </a:lnTo>
                  <a:lnTo>
                    <a:pt x="302" y="186"/>
                  </a:lnTo>
                  <a:lnTo>
                    <a:pt x="297" y="181"/>
                  </a:lnTo>
                  <a:lnTo>
                    <a:pt x="295" y="175"/>
                  </a:lnTo>
                  <a:lnTo>
                    <a:pt x="293" y="167"/>
                  </a:lnTo>
                  <a:lnTo>
                    <a:pt x="293" y="137"/>
                  </a:lnTo>
                  <a:close/>
                  <a:moveTo>
                    <a:pt x="293" y="0"/>
                  </a:moveTo>
                  <a:lnTo>
                    <a:pt x="335" y="0"/>
                  </a:lnTo>
                  <a:lnTo>
                    <a:pt x="335" y="80"/>
                  </a:lnTo>
                  <a:lnTo>
                    <a:pt x="362" y="86"/>
                  </a:lnTo>
                  <a:lnTo>
                    <a:pt x="388" y="93"/>
                  </a:lnTo>
                  <a:lnTo>
                    <a:pt x="412" y="102"/>
                  </a:lnTo>
                  <a:lnTo>
                    <a:pt x="433" y="114"/>
                  </a:lnTo>
                  <a:lnTo>
                    <a:pt x="453" y="127"/>
                  </a:lnTo>
                  <a:lnTo>
                    <a:pt x="472" y="141"/>
                  </a:lnTo>
                  <a:lnTo>
                    <a:pt x="489" y="158"/>
                  </a:lnTo>
                  <a:lnTo>
                    <a:pt x="503" y="176"/>
                  </a:lnTo>
                  <a:lnTo>
                    <a:pt x="516" y="196"/>
                  </a:lnTo>
                  <a:lnTo>
                    <a:pt x="527" y="218"/>
                  </a:lnTo>
                  <a:lnTo>
                    <a:pt x="536" y="242"/>
                  </a:lnTo>
                  <a:lnTo>
                    <a:pt x="544" y="267"/>
                  </a:lnTo>
                  <a:lnTo>
                    <a:pt x="550" y="295"/>
                  </a:lnTo>
                  <a:lnTo>
                    <a:pt x="629" y="295"/>
                  </a:lnTo>
                  <a:lnTo>
                    <a:pt x="629" y="336"/>
                  </a:lnTo>
                  <a:lnTo>
                    <a:pt x="550" y="336"/>
                  </a:lnTo>
                  <a:lnTo>
                    <a:pt x="544" y="364"/>
                  </a:lnTo>
                  <a:lnTo>
                    <a:pt x="537" y="389"/>
                  </a:lnTo>
                  <a:lnTo>
                    <a:pt x="528" y="413"/>
                  </a:lnTo>
                  <a:lnTo>
                    <a:pt x="516" y="435"/>
                  </a:lnTo>
                  <a:lnTo>
                    <a:pt x="504" y="455"/>
                  </a:lnTo>
                  <a:lnTo>
                    <a:pt x="489" y="473"/>
                  </a:lnTo>
                  <a:lnTo>
                    <a:pt x="473" y="490"/>
                  </a:lnTo>
                  <a:lnTo>
                    <a:pt x="454" y="505"/>
                  </a:lnTo>
                  <a:lnTo>
                    <a:pt x="434" y="518"/>
                  </a:lnTo>
                  <a:lnTo>
                    <a:pt x="412" y="528"/>
                  </a:lnTo>
                  <a:lnTo>
                    <a:pt x="388" y="538"/>
                  </a:lnTo>
                  <a:lnTo>
                    <a:pt x="363" y="546"/>
                  </a:lnTo>
                  <a:lnTo>
                    <a:pt x="335" y="551"/>
                  </a:lnTo>
                  <a:lnTo>
                    <a:pt x="335" y="630"/>
                  </a:lnTo>
                  <a:lnTo>
                    <a:pt x="293" y="630"/>
                  </a:lnTo>
                  <a:lnTo>
                    <a:pt x="293" y="551"/>
                  </a:lnTo>
                  <a:lnTo>
                    <a:pt x="266" y="546"/>
                  </a:lnTo>
                  <a:lnTo>
                    <a:pt x="240" y="538"/>
                  </a:lnTo>
                  <a:lnTo>
                    <a:pt x="217" y="529"/>
                  </a:lnTo>
                  <a:lnTo>
                    <a:pt x="195" y="518"/>
                  </a:lnTo>
                  <a:lnTo>
                    <a:pt x="175" y="505"/>
                  </a:lnTo>
                  <a:lnTo>
                    <a:pt x="157" y="490"/>
                  </a:lnTo>
                  <a:lnTo>
                    <a:pt x="141" y="474"/>
                  </a:lnTo>
                  <a:lnTo>
                    <a:pt x="126" y="456"/>
                  </a:lnTo>
                  <a:lnTo>
                    <a:pt x="113" y="436"/>
                  </a:lnTo>
                  <a:lnTo>
                    <a:pt x="102" y="414"/>
                  </a:lnTo>
                  <a:lnTo>
                    <a:pt x="93" y="390"/>
                  </a:lnTo>
                  <a:lnTo>
                    <a:pt x="85" y="365"/>
                  </a:lnTo>
                  <a:lnTo>
                    <a:pt x="79" y="338"/>
                  </a:lnTo>
                  <a:lnTo>
                    <a:pt x="0" y="338"/>
                  </a:lnTo>
                  <a:lnTo>
                    <a:pt x="0" y="295"/>
                  </a:lnTo>
                  <a:lnTo>
                    <a:pt x="79" y="295"/>
                  </a:lnTo>
                  <a:lnTo>
                    <a:pt x="85" y="268"/>
                  </a:lnTo>
                  <a:lnTo>
                    <a:pt x="92" y="242"/>
                  </a:lnTo>
                  <a:lnTo>
                    <a:pt x="102" y="218"/>
                  </a:lnTo>
                  <a:lnTo>
                    <a:pt x="113" y="196"/>
                  </a:lnTo>
                  <a:lnTo>
                    <a:pt x="126" y="177"/>
                  </a:lnTo>
                  <a:lnTo>
                    <a:pt x="140" y="158"/>
                  </a:lnTo>
                  <a:lnTo>
                    <a:pt x="157" y="142"/>
                  </a:lnTo>
                  <a:lnTo>
                    <a:pt x="175" y="127"/>
                  </a:lnTo>
                  <a:lnTo>
                    <a:pt x="194" y="114"/>
                  </a:lnTo>
                  <a:lnTo>
                    <a:pt x="216" y="103"/>
                  </a:lnTo>
                  <a:lnTo>
                    <a:pt x="240" y="93"/>
                  </a:lnTo>
                  <a:lnTo>
                    <a:pt x="265" y="86"/>
                  </a:lnTo>
                  <a:lnTo>
                    <a:pt x="293" y="80"/>
                  </a:lnTo>
                  <a:lnTo>
                    <a:pt x="293"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44" name="Freeform 21"/>
            <p:cNvSpPr>
              <a:spLocks noEditPoints="1"/>
            </p:cNvSpPr>
            <p:nvPr/>
          </p:nvSpPr>
          <p:spPr bwMode="auto">
            <a:xfrm>
              <a:off x="957263" y="5670550"/>
              <a:ext cx="300037" cy="301625"/>
            </a:xfrm>
            <a:custGeom>
              <a:avLst/>
              <a:gdLst/>
              <a:ahLst/>
              <a:cxnLst>
                <a:cxn ang="0">
                  <a:pos x="81" y="28"/>
                </a:cxn>
                <a:cxn ang="0">
                  <a:pos x="57" y="38"/>
                </a:cxn>
                <a:cxn ang="0">
                  <a:pos x="38" y="57"/>
                </a:cxn>
                <a:cxn ang="0">
                  <a:pos x="28" y="81"/>
                </a:cxn>
                <a:cxn ang="0">
                  <a:pos x="28" y="108"/>
                </a:cxn>
                <a:cxn ang="0">
                  <a:pos x="38" y="133"/>
                </a:cxn>
                <a:cxn ang="0">
                  <a:pos x="57" y="151"/>
                </a:cxn>
                <a:cxn ang="0">
                  <a:pos x="81" y="161"/>
                </a:cxn>
                <a:cxn ang="0">
                  <a:pos x="108" y="161"/>
                </a:cxn>
                <a:cxn ang="0">
                  <a:pos x="133" y="151"/>
                </a:cxn>
                <a:cxn ang="0">
                  <a:pos x="151" y="133"/>
                </a:cxn>
                <a:cxn ang="0">
                  <a:pos x="161" y="108"/>
                </a:cxn>
                <a:cxn ang="0">
                  <a:pos x="161" y="81"/>
                </a:cxn>
                <a:cxn ang="0">
                  <a:pos x="151" y="57"/>
                </a:cxn>
                <a:cxn ang="0">
                  <a:pos x="132" y="38"/>
                </a:cxn>
                <a:cxn ang="0">
                  <a:pos x="108" y="28"/>
                </a:cxn>
                <a:cxn ang="0">
                  <a:pos x="94" y="0"/>
                </a:cxn>
                <a:cxn ang="0">
                  <a:pos x="124" y="4"/>
                </a:cxn>
                <a:cxn ang="0">
                  <a:pos x="151" y="18"/>
                </a:cxn>
                <a:cxn ang="0">
                  <a:pos x="171" y="39"/>
                </a:cxn>
                <a:cxn ang="0">
                  <a:pos x="185" y="65"/>
                </a:cxn>
                <a:cxn ang="0">
                  <a:pos x="189" y="95"/>
                </a:cxn>
                <a:cxn ang="0">
                  <a:pos x="184" y="126"/>
                </a:cxn>
                <a:cxn ang="0">
                  <a:pos x="170" y="152"/>
                </a:cxn>
                <a:cxn ang="0">
                  <a:pos x="149" y="172"/>
                </a:cxn>
                <a:cxn ang="0">
                  <a:pos x="123" y="185"/>
                </a:cxn>
                <a:cxn ang="0">
                  <a:pos x="93" y="190"/>
                </a:cxn>
                <a:cxn ang="0">
                  <a:pos x="63" y="185"/>
                </a:cxn>
                <a:cxn ang="0">
                  <a:pos x="38" y="171"/>
                </a:cxn>
                <a:cxn ang="0">
                  <a:pos x="18" y="150"/>
                </a:cxn>
                <a:cxn ang="0">
                  <a:pos x="4" y="124"/>
                </a:cxn>
                <a:cxn ang="0">
                  <a:pos x="0" y="94"/>
                </a:cxn>
                <a:cxn ang="0">
                  <a:pos x="4" y="64"/>
                </a:cxn>
                <a:cxn ang="0">
                  <a:pos x="18" y="38"/>
                </a:cxn>
                <a:cxn ang="0">
                  <a:pos x="38" y="18"/>
                </a:cxn>
                <a:cxn ang="0">
                  <a:pos x="64" y="4"/>
                </a:cxn>
                <a:cxn ang="0">
                  <a:pos x="94" y="0"/>
                </a:cxn>
              </a:cxnLst>
              <a:rect l="0" t="0" r="r" b="b"/>
              <a:pathLst>
                <a:path w="189" h="190">
                  <a:moveTo>
                    <a:pt x="94" y="26"/>
                  </a:moveTo>
                  <a:lnTo>
                    <a:pt x="81" y="28"/>
                  </a:lnTo>
                  <a:lnTo>
                    <a:pt x="68" y="32"/>
                  </a:lnTo>
                  <a:lnTo>
                    <a:pt x="57" y="38"/>
                  </a:lnTo>
                  <a:lnTo>
                    <a:pt x="46" y="47"/>
                  </a:lnTo>
                  <a:lnTo>
                    <a:pt x="38" y="57"/>
                  </a:lnTo>
                  <a:lnTo>
                    <a:pt x="32" y="69"/>
                  </a:lnTo>
                  <a:lnTo>
                    <a:pt x="28" y="81"/>
                  </a:lnTo>
                  <a:lnTo>
                    <a:pt x="27" y="95"/>
                  </a:lnTo>
                  <a:lnTo>
                    <a:pt x="28" y="108"/>
                  </a:lnTo>
                  <a:lnTo>
                    <a:pt x="32" y="122"/>
                  </a:lnTo>
                  <a:lnTo>
                    <a:pt x="38" y="133"/>
                  </a:lnTo>
                  <a:lnTo>
                    <a:pt x="46" y="143"/>
                  </a:lnTo>
                  <a:lnTo>
                    <a:pt x="57" y="151"/>
                  </a:lnTo>
                  <a:lnTo>
                    <a:pt x="68" y="157"/>
                  </a:lnTo>
                  <a:lnTo>
                    <a:pt x="81" y="161"/>
                  </a:lnTo>
                  <a:lnTo>
                    <a:pt x="94" y="163"/>
                  </a:lnTo>
                  <a:lnTo>
                    <a:pt x="108" y="161"/>
                  </a:lnTo>
                  <a:lnTo>
                    <a:pt x="121" y="157"/>
                  </a:lnTo>
                  <a:lnTo>
                    <a:pt x="133" y="151"/>
                  </a:lnTo>
                  <a:lnTo>
                    <a:pt x="143" y="143"/>
                  </a:lnTo>
                  <a:lnTo>
                    <a:pt x="151" y="133"/>
                  </a:lnTo>
                  <a:lnTo>
                    <a:pt x="158" y="121"/>
                  </a:lnTo>
                  <a:lnTo>
                    <a:pt x="161" y="108"/>
                  </a:lnTo>
                  <a:lnTo>
                    <a:pt x="163" y="95"/>
                  </a:lnTo>
                  <a:lnTo>
                    <a:pt x="161" y="81"/>
                  </a:lnTo>
                  <a:lnTo>
                    <a:pt x="157" y="68"/>
                  </a:lnTo>
                  <a:lnTo>
                    <a:pt x="151" y="57"/>
                  </a:lnTo>
                  <a:lnTo>
                    <a:pt x="142" y="46"/>
                  </a:lnTo>
                  <a:lnTo>
                    <a:pt x="132" y="38"/>
                  </a:lnTo>
                  <a:lnTo>
                    <a:pt x="121" y="32"/>
                  </a:lnTo>
                  <a:lnTo>
                    <a:pt x="108" y="28"/>
                  </a:lnTo>
                  <a:lnTo>
                    <a:pt x="94" y="26"/>
                  </a:lnTo>
                  <a:close/>
                  <a:moveTo>
                    <a:pt x="94" y="0"/>
                  </a:moveTo>
                  <a:lnTo>
                    <a:pt x="110" y="1"/>
                  </a:lnTo>
                  <a:lnTo>
                    <a:pt x="124" y="4"/>
                  </a:lnTo>
                  <a:lnTo>
                    <a:pt x="138" y="10"/>
                  </a:lnTo>
                  <a:lnTo>
                    <a:pt x="151" y="18"/>
                  </a:lnTo>
                  <a:lnTo>
                    <a:pt x="162" y="28"/>
                  </a:lnTo>
                  <a:lnTo>
                    <a:pt x="171" y="39"/>
                  </a:lnTo>
                  <a:lnTo>
                    <a:pt x="179" y="51"/>
                  </a:lnTo>
                  <a:lnTo>
                    <a:pt x="185" y="65"/>
                  </a:lnTo>
                  <a:lnTo>
                    <a:pt x="188" y="79"/>
                  </a:lnTo>
                  <a:lnTo>
                    <a:pt x="189" y="95"/>
                  </a:lnTo>
                  <a:lnTo>
                    <a:pt x="188" y="111"/>
                  </a:lnTo>
                  <a:lnTo>
                    <a:pt x="184" y="126"/>
                  </a:lnTo>
                  <a:lnTo>
                    <a:pt x="178" y="139"/>
                  </a:lnTo>
                  <a:lnTo>
                    <a:pt x="170" y="152"/>
                  </a:lnTo>
                  <a:lnTo>
                    <a:pt x="161" y="163"/>
                  </a:lnTo>
                  <a:lnTo>
                    <a:pt x="149" y="172"/>
                  </a:lnTo>
                  <a:lnTo>
                    <a:pt x="137" y="180"/>
                  </a:lnTo>
                  <a:lnTo>
                    <a:pt x="123" y="185"/>
                  </a:lnTo>
                  <a:lnTo>
                    <a:pt x="109" y="189"/>
                  </a:lnTo>
                  <a:lnTo>
                    <a:pt x="93" y="190"/>
                  </a:lnTo>
                  <a:lnTo>
                    <a:pt x="78" y="189"/>
                  </a:lnTo>
                  <a:lnTo>
                    <a:pt x="63" y="185"/>
                  </a:lnTo>
                  <a:lnTo>
                    <a:pt x="50" y="179"/>
                  </a:lnTo>
                  <a:lnTo>
                    <a:pt x="38" y="171"/>
                  </a:lnTo>
                  <a:lnTo>
                    <a:pt x="27" y="162"/>
                  </a:lnTo>
                  <a:lnTo>
                    <a:pt x="18" y="150"/>
                  </a:lnTo>
                  <a:lnTo>
                    <a:pt x="10" y="138"/>
                  </a:lnTo>
                  <a:lnTo>
                    <a:pt x="4" y="124"/>
                  </a:lnTo>
                  <a:lnTo>
                    <a:pt x="1" y="110"/>
                  </a:lnTo>
                  <a:lnTo>
                    <a:pt x="0" y="94"/>
                  </a:lnTo>
                  <a:lnTo>
                    <a:pt x="1" y="79"/>
                  </a:lnTo>
                  <a:lnTo>
                    <a:pt x="4" y="64"/>
                  </a:lnTo>
                  <a:lnTo>
                    <a:pt x="10" y="51"/>
                  </a:lnTo>
                  <a:lnTo>
                    <a:pt x="18" y="38"/>
                  </a:lnTo>
                  <a:lnTo>
                    <a:pt x="27" y="27"/>
                  </a:lnTo>
                  <a:lnTo>
                    <a:pt x="38" y="18"/>
                  </a:lnTo>
                  <a:lnTo>
                    <a:pt x="51" y="10"/>
                  </a:lnTo>
                  <a:lnTo>
                    <a:pt x="64" y="4"/>
                  </a:lnTo>
                  <a:lnTo>
                    <a:pt x="79" y="1"/>
                  </a:lnTo>
                  <a:lnTo>
                    <a:pt x="94"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grpSp>
        <p:nvGrpSpPr>
          <p:cNvPr id="52" name="Group 145"/>
          <p:cNvGrpSpPr/>
          <p:nvPr/>
        </p:nvGrpSpPr>
        <p:grpSpPr>
          <a:xfrm>
            <a:off x="3735589" y="6316794"/>
            <a:ext cx="642250" cy="622250"/>
            <a:chOff x="8891588" y="1708150"/>
            <a:chExt cx="917575" cy="889000"/>
          </a:xfrm>
          <a:solidFill>
            <a:schemeClr val="tx1">
              <a:lumMod val="75000"/>
              <a:lumOff val="25000"/>
            </a:schemeClr>
          </a:solidFill>
          <a:effectLst/>
        </p:grpSpPr>
        <p:sp>
          <p:nvSpPr>
            <p:cNvPr id="53" name="Freeform 28"/>
            <p:cNvSpPr>
              <a:spLocks noEditPoints="1"/>
            </p:cNvSpPr>
            <p:nvPr/>
          </p:nvSpPr>
          <p:spPr bwMode="auto">
            <a:xfrm>
              <a:off x="8891588" y="1708150"/>
              <a:ext cx="885825" cy="889000"/>
            </a:xfrm>
            <a:custGeom>
              <a:avLst/>
              <a:gdLst/>
              <a:ahLst/>
              <a:cxnLst>
                <a:cxn ang="0">
                  <a:pos x="117" y="452"/>
                </a:cxn>
                <a:cxn ang="0">
                  <a:pos x="136" y="393"/>
                </a:cxn>
                <a:cxn ang="0">
                  <a:pos x="46" y="237"/>
                </a:cxn>
                <a:cxn ang="0">
                  <a:pos x="43" y="290"/>
                </a:cxn>
                <a:cxn ang="0">
                  <a:pos x="51" y="340"/>
                </a:cxn>
                <a:cxn ang="0">
                  <a:pos x="53" y="218"/>
                </a:cxn>
                <a:cxn ang="0">
                  <a:pos x="121" y="104"/>
                </a:cxn>
                <a:cxn ang="0">
                  <a:pos x="68" y="175"/>
                </a:cxn>
                <a:cxn ang="0">
                  <a:pos x="284" y="0"/>
                </a:cxn>
                <a:cxn ang="0">
                  <a:pos x="380" y="19"/>
                </a:cxn>
                <a:cxn ang="0">
                  <a:pos x="466" y="71"/>
                </a:cxn>
                <a:cxn ang="0">
                  <a:pos x="526" y="148"/>
                </a:cxn>
                <a:cxn ang="0">
                  <a:pos x="556" y="242"/>
                </a:cxn>
                <a:cxn ang="0">
                  <a:pos x="551" y="343"/>
                </a:cxn>
                <a:cxn ang="0">
                  <a:pos x="515" y="370"/>
                </a:cxn>
                <a:cxn ang="0">
                  <a:pos x="517" y="268"/>
                </a:cxn>
                <a:cxn ang="0">
                  <a:pos x="495" y="217"/>
                </a:cxn>
                <a:cxn ang="0">
                  <a:pos x="474" y="204"/>
                </a:cxn>
                <a:cxn ang="0">
                  <a:pos x="439" y="176"/>
                </a:cxn>
                <a:cxn ang="0">
                  <a:pos x="459" y="124"/>
                </a:cxn>
                <a:cxn ang="0">
                  <a:pos x="404" y="79"/>
                </a:cxn>
                <a:cxn ang="0">
                  <a:pos x="382" y="67"/>
                </a:cxn>
                <a:cxn ang="0">
                  <a:pos x="420" y="161"/>
                </a:cxn>
                <a:cxn ang="0">
                  <a:pos x="376" y="158"/>
                </a:cxn>
                <a:cxn ang="0">
                  <a:pos x="351" y="104"/>
                </a:cxn>
                <a:cxn ang="0">
                  <a:pos x="312" y="54"/>
                </a:cxn>
                <a:cxn ang="0">
                  <a:pos x="271" y="44"/>
                </a:cxn>
                <a:cxn ang="0">
                  <a:pos x="227" y="74"/>
                </a:cxn>
                <a:cxn ang="0">
                  <a:pos x="196" y="129"/>
                </a:cxn>
                <a:cxn ang="0">
                  <a:pos x="180" y="175"/>
                </a:cxn>
                <a:cxn ang="0">
                  <a:pos x="246" y="213"/>
                </a:cxn>
                <a:cxn ang="0">
                  <a:pos x="202" y="217"/>
                </a:cxn>
                <a:cxn ang="0">
                  <a:pos x="168" y="297"/>
                </a:cxn>
                <a:cxn ang="0">
                  <a:pos x="217" y="365"/>
                </a:cxn>
                <a:cxn ang="0">
                  <a:pos x="189" y="413"/>
                </a:cxn>
                <a:cxn ang="0">
                  <a:pos x="224" y="483"/>
                </a:cxn>
                <a:cxn ang="0">
                  <a:pos x="273" y="517"/>
                </a:cxn>
                <a:cxn ang="0">
                  <a:pos x="320" y="499"/>
                </a:cxn>
                <a:cxn ang="0">
                  <a:pos x="392" y="471"/>
                </a:cxn>
                <a:cxn ang="0">
                  <a:pos x="427" y="468"/>
                </a:cxn>
                <a:cxn ang="0">
                  <a:pos x="425" y="519"/>
                </a:cxn>
                <a:cxn ang="0">
                  <a:pos x="349" y="551"/>
                </a:cxn>
                <a:cxn ang="0">
                  <a:pos x="258" y="559"/>
                </a:cxn>
                <a:cxn ang="0">
                  <a:pos x="163" y="534"/>
                </a:cxn>
                <a:cxn ang="0">
                  <a:pos x="78" y="473"/>
                </a:cxn>
                <a:cxn ang="0">
                  <a:pos x="24" y="393"/>
                </a:cxn>
                <a:cxn ang="0">
                  <a:pos x="1" y="300"/>
                </a:cxn>
                <a:cxn ang="0">
                  <a:pos x="11" y="205"/>
                </a:cxn>
                <a:cxn ang="0">
                  <a:pos x="55" y="115"/>
                </a:cxn>
                <a:cxn ang="0">
                  <a:pos x="125" y="47"/>
                </a:cxn>
                <a:cxn ang="0">
                  <a:pos x="213" y="8"/>
                </a:cxn>
              </a:cxnLst>
              <a:rect l="0" t="0" r="r" b="b"/>
              <a:pathLst>
                <a:path w="558" h="560">
                  <a:moveTo>
                    <a:pt x="72" y="393"/>
                  </a:moveTo>
                  <a:lnTo>
                    <a:pt x="85" y="415"/>
                  </a:lnTo>
                  <a:lnTo>
                    <a:pt x="100" y="435"/>
                  </a:lnTo>
                  <a:lnTo>
                    <a:pt x="117" y="452"/>
                  </a:lnTo>
                  <a:lnTo>
                    <a:pt x="135" y="468"/>
                  </a:lnTo>
                  <a:lnTo>
                    <a:pt x="154" y="482"/>
                  </a:lnTo>
                  <a:lnTo>
                    <a:pt x="176" y="493"/>
                  </a:lnTo>
                  <a:lnTo>
                    <a:pt x="136" y="393"/>
                  </a:lnTo>
                  <a:lnTo>
                    <a:pt x="72" y="393"/>
                  </a:lnTo>
                  <a:close/>
                  <a:moveTo>
                    <a:pt x="53" y="218"/>
                  </a:moveTo>
                  <a:lnTo>
                    <a:pt x="49" y="227"/>
                  </a:lnTo>
                  <a:lnTo>
                    <a:pt x="46" y="237"/>
                  </a:lnTo>
                  <a:lnTo>
                    <a:pt x="44" y="249"/>
                  </a:lnTo>
                  <a:lnTo>
                    <a:pt x="43" y="262"/>
                  </a:lnTo>
                  <a:lnTo>
                    <a:pt x="43" y="276"/>
                  </a:lnTo>
                  <a:lnTo>
                    <a:pt x="43" y="290"/>
                  </a:lnTo>
                  <a:lnTo>
                    <a:pt x="44" y="304"/>
                  </a:lnTo>
                  <a:lnTo>
                    <a:pt x="45" y="317"/>
                  </a:lnTo>
                  <a:lnTo>
                    <a:pt x="48" y="329"/>
                  </a:lnTo>
                  <a:lnTo>
                    <a:pt x="51" y="340"/>
                  </a:lnTo>
                  <a:lnTo>
                    <a:pt x="54" y="349"/>
                  </a:lnTo>
                  <a:lnTo>
                    <a:pt x="128" y="349"/>
                  </a:lnTo>
                  <a:lnTo>
                    <a:pt x="128" y="218"/>
                  </a:lnTo>
                  <a:lnTo>
                    <a:pt x="53" y="218"/>
                  </a:lnTo>
                  <a:close/>
                  <a:moveTo>
                    <a:pt x="176" y="67"/>
                  </a:moveTo>
                  <a:lnTo>
                    <a:pt x="156" y="78"/>
                  </a:lnTo>
                  <a:lnTo>
                    <a:pt x="138" y="90"/>
                  </a:lnTo>
                  <a:lnTo>
                    <a:pt x="121" y="104"/>
                  </a:lnTo>
                  <a:lnTo>
                    <a:pt x="106" y="119"/>
                  </a:lnTo>
                  <a:lnTo>
                    <a:pt x="92" y="136"/>
                  </a:lnTo>
                  <a:lnTo>
                    <a:pt x="79" y="154"/>
                  </a:lnTo>
                  <a:lnTo>
                    <a:pt x="68" y="175"/>
                  </a:lnTo>
                  <a:lnTo>
                    <a:pt x="134" y="175"/>
                  </a:lnTo>
                  <a:lnTo>
                    <a:pt x="154" y="121"/>
                  </a:lnTo>
                  <a:lnTo>
                    <a:pt x="176" y="67"/>
                  </a:lnTo>
                  <a:close/>
                  <a:moveTo>
                    <a:pt x="284" y="0"/>
                  </a:moveTo>
                  <a:lnTo>
                    <a:pt x="308" y="2"/>
                  </a:lnTo>
                  <a:lnTo>
                    <a:pt x="333" y="5"/>
                  </a:lnTo>
                  <a:lnTo>
                    <a:pt x="357" y="11"/>
                  </a:lnTo>
                  <a:lnTo>
                    <a:pt x="380" y="19"/>
                  </a:lnTo>
                  <a:lnTo>
                    <a:pt x="404" y="29"/>
                  </a:lnTo>
                  <a:lnTo>
                    <a:pt x="426" y="41"/>
                  </a:lnTo>
                  <a:lnTo>
                    <a:pt x="447" y="56"/>
                  </a:lnTo>
                  <a:lnTo>
                    <a:pt x="466" y="71"/>
                  </a:lnTo>
                  <a:lnTo>
                    <a:pt x="484" y="88"/>
                  </a:lnTo>
                  <a:lnTo>
                    <a:pt x="499" y="107"/>
                  </a:lnTo>
                  <a:lnTo>
                    <a:pt x="514" y="127"/>
                  </a:lnTo>
                  <a:lnTo>
                    <a:pt x="526" y="148"/>
                  </a:lnTo>
                  <a:lnTo>
                    <a:pt x="537" y="170"/>
                  </a:lnTo>
                  <a:lnTo>
                    <a:pt x="545" y="193"/>
                  </a:lnTo>
                  <a:lnTo>
                    <a:pt x="552" y="217"/>
                  </a:lnTo>
                  <a:lnTo>
                    <a:pt x="556" y="242"/>
                  </a:lnTo>
                  <a:lnTo>
                    <a:pt x="558" y="266"/>
                  </a:lnTo>
                  <a:lnTo>
                    <a:pt x="558" y="292"/>
                  </a:lnTo>
                  <a:lnTo>
                    <a:pt x="556" y="317"/>
                  </a:lnTo>
                  <a:lnTo>
                    <a:pt x="551" y="343"/>
                  </a:lnTo>
                  <a:lnTo>
                    <a:pt x="544" y="369"/>
                  </a:lnTo>
                  <a:lnTo>
                    <a:pt x="535" y="395"/>
                  </a:lnTo>
                  <a:lnTo>
                    <a:pt x="524" y="382"/>
                  </a:lnTo>
                  <a:lnTo>
                    <a:pt x="515" y="370"/>
                  </a:lnTo>
                  <a:lnTo>
                    <a:pt x="517" y="345"/>
                  </a:lnTo>
                  <a:lnTo>
                    <a:pt x="518" y="319"/>
                  </a:lnTo>
                  <a:lnTo>
                    <a:pt x="518" y="294"/>
                  </a:lnTo>
                  <a:lnTo>
                    <a:pt x="517" y="268"/>
                  </a:lnTo>
                  <a:lnTo>
                    <a:pt x="514" y="243"/>
                  </a:lnTo>
                  <a:lnTo>
                    <a:pt x="511" y="216"/>
                  </a:lnTo>
                  <a:lnTo>
                    <a:pt x="502" y="218"/>
                  </a:lnTo>
                  <a:lnTo>
                    <a:pt x="495" y="217"/>
                  </a:lnTo>
                  <a:lnTo>
                    <a:pt x="489" y="216"/>
                  </a:lnTo>
                  <a:lnTo>
                    <a:pt x="484" y="213"/>
                  </a:lnTo>
                  <a:lnTo>
                    <a:pt x="479" y="209"/>
                  </a:lnTo>
                  <a:lnTo>
                    <a:pt x="474" y="204"/>
                  </a:lnTo>
                  <a:lnTo>
                    <a:pt x="469" y="200"/>
                  </a:lnTo>
                  <a:lnTo>
                    <a:pt x="460" y="192"/>
                  </a:lnTo>
                  <a:lnTo>
                    <a:pt x="450" y="185"/>
                  </a:lnTo>
                  <a:lnTo>
                    <a:pt x="439" y="176"/>
                  </a:lnTo>
                  <a:lnTo>
                    <a:pt x="493" y="176"/>
                  </a:lnTo>
                  <a:lnTo>
                    <a:pt x="483" y="157"/>
                  </a:lnTo>
                  <a:lnTo>
                    <a:pt x="471" y="140"/>
                  </a:lnTo>
                  <a:lnTo>
                    <a:pt x="459" y="124"/>
                  </a:lnTo>
                  <a:lnTo>
                    <a:pt x="445" y="110"/>
                  </a:lnTo>
                  <a:lnTo>
                    <a:pt x="430" y="97"/>
                  </a:lnTo>
                  <a:lnTo>
                    <a:pt x="414" y="85"/>
                  </a:lnTo>
                  <a:lnTo>
                    <a:pt x="404" y="79"/>
                  </a:lnTo>
                  <a:lnTo>
                    <a:pt x="393" y="73"/>
                  </a:lnTo>
                  <a:lnTo>
                    <a:pt x="383" y="69"/>
                  </a:lnTo>
                  <a:lnTo>
                    <a:pt x="383" y="68"/>
                  </a:lnTo>
                  <a:lnTo>
                    <a:pt x="382" y="67"/>
                  </a:lnTo>
                  <a:lnTo>
                    <a:pt x="382" y="68"/>
                  </a:lnTo>
                  <a:lnTo>
                    <a:pt x="383" y="69"/>
                  </a:lnTo>
                  <a:lnTo>
                    <a:pt x="419" y="159"/>
                  </a:lnTo>
                  <a:lnTo>
                    <a:pt x="420" y="161"/>
                  </a:lnTo>
                  <a:lnTo>
                    <a:pt x="420" y="164"/>
                  </a:lnTo>
                  <a:lnTo>
                    <a:pt x="421" y="168"/>
                  </a:lnTo>
                  <a:lnTo>
                    <a:pt x="398" y="163"/>
                  </a:lnTo>
                  <a:lnTo>
                    <a:pt x="376" y="158"/>
                  </a:lnTo>
                  <a:lnTo>
                    <a:pt x="371" y="145"/>
                  </a:lnTo>
                  <a:lnTo>
                    <a:pt x="365" y="131"/>
                  </a:lnTo>
                  <a:lnTo>
                    <a:pt x="359" y="118"/>
                  </a:lnTo>
                  <a:lnTo>
                    <a:pt x="351" y="104"/>
                  </a:lnTo>
                  <a:lnTo>
                    <a:pt x="342" y="90"/>
                  </a:lnTo>
                  <a:lnTo>
                    <a:pt x="333" y="76"/>
                  </a:lnTo>
                  <a:lnTo>
                    <a:pt x="322" y="64"/>
                  </a:lnTo>
                  <a:lnTo>
                    <a:pt x="312" y="54"/>
                  </a:lnTo>
                  <a:lnTo>
                    <a:pt x="302" y="48"/>
                  </a:lnTo>
                  <a:lnTo>
                    <a:pt x="292" y="44"/>
                  </a:lnTo>
                  <a:lnTo>
                    <a:pt x="281" y="42"/>
                  </a:lnTo>
                  <a:lnTo>
                    <a:pt x="271" y="44"/>
                  </a:lnTo>
                  <a:lnTo>
                    <a:pt x="260" y="47"/>
                  </a:lnTo>
                  <a:lnTo>
                    <a:pt x="249" y="53"/>
                  </a:lnTo>
                  <a:lnTo>
                    <a:pt x="239" y="62"/>
                  </a:lnTo>
                  <a:lnTo>
                    <a:pt x="227" y="74"/>
                  </a:lnTo>
                  <a:lnTo>
                    <a:pt x="217" y="86"/>
                  </a:lnTo>
                  <a:lnTo>
                    <a:pt x="209" y="100"/>
                  </a:lnTo>
                  <a:lnTo>
                    <a:pt x="202" y="114"/>
                  </a:lnTo>
                  <a:lnTo>
                    <a:pt x="196" y="129"/>
                  </a:lnTo>
                  <a:lnTo>
                    <a:pt x="190" y="144"/>
                  </a:lnTo>
                  <a:lnTo>
                    <a:pt x="186" y="154"/>
                  </a:lnTo>
                  <a:lnTo>
                    <a:pt x="184" y="164"/>
                  </a:lnTo>
                  <a:lnTo>
                    <a:pt x="180" y="175"/>
                  </a:lnTo>
                  <a:lnTo>
                    <a:pt x="290" y="175"/>
                  </a:lnTo>
                  <a:lnTo>
                    <a:pt x="275" y="189"/>
                  </a:lnTo>
                  <a:lnTo>
                    <a:pt x="261" y="201"/>
                  </a:lnTo>
                  <a:lnTo>
                    <a:pt x="246" y="213"/>
                  </a:lnTo>
                  <a:lnTo>
                    <a:pt x="242" y="215"/>
                  </a:lnTo>
                  <a:lnTo>
                    <a:pt x="236" y="216"/>
                  </a:lnTo>
                  <a:lnTo>
                    <a:pt x="230" y="217"/>
                  </a:lnTo>
                  <a:lnTo>
                    <a:pt x="202" y="217"/>
                  </a:lnTo>
                  <a:lnTo>
                    <a:pt x="173" y="217"/>
                  </a:lnTo>
                  <a:lnTo>
                    <a:pt x="169" y="244"/>
                  </a:lnTo>
                  <a:lnTo>
                    <a:pt x="167" y="271"/>
                  </a:lnTo>
                  <a:lnTo>
                    <a:pt x="168" y="297"/>
                  </a:lnTo>
                  <a:lnTo>
                    <a:pt x="170" y="324"/>
                  </a:lnTo>
                  <a:lnTo>
                    <a:pt x="173" y="351"/>
                  </a:lnTo>
                  <a:lnTo>
                    <a:pt x="211" y="351"/>
                  </a:lnTo>
                  <a:lnTo>
                    <a:pt x="217" y="365"/>
                  </a:lnTo>
                  <a:lnTo>
                    <a:pt x="222" y="378"/>
                  </a:lnTo>
                  <a:lnTo>
                    <a:pt x="227" y="393"/>
                  </a:lnTo>
                  <a:lnTo>
                    <a:pt x="183" y="393"/>
                  </a:lnTo>
                  <a:lnTo>
                    <a:pt x="189" y="413"/>
                  </a:lnTo>
                  <a:lnTo>
                    <a:pt x="196" y="432"/>
                  </a:lnTo>
                  <a:lnTo>
                    <a:pt x="204" y="450"/>
                  </a:lnTo>
                  <a:lnTo>
                    <a:pt x="213" y="467"/>
                  </a:lnTo>
                  <a:lnTo>
                    <a:pt x="224" y="483"/>
                  </a:lnTo>
                  <a:lnTo>
                    <a:pt x="238" y="498"/>
                  </a:lnTo>
                  <a:lnTo>
                    <a:pt x="249" y="507"/>
                  </a:lnTo>
                  <a:lnTo>
                    <a:pt x="262" y="514"/>
                  </a:lnTo>
                  <a:lnTo>
                    <a:pt x="273" y="517"/>
                  </a:lnTo>
                  <a:lnTo>
                    <a:pt x="285" y="517"/>
                  </a:lnTo>
                  <a:lnTo>
                    <a:pt x="297" y="514"/>
                  </a:lnTo>
                  <a:lnTo>
                    <a:pt x="308" y="508"/>
                  </a:lnTo>
                  <a:lnTo>
                    <a:pt x="320" y="499"/>
                  </a:lnTo>
                  <a:lnTo>
                    <a:pt x="329" y="490"/>
                  </a:lnTo>
                  <a:lnTo>
                    <a:pt x="337" y="480"/>
                  </a:lnTo>
                  <a:lnTo>
                    <a:pt x="345" y="471"/>
                  </a:lnTo>
                  <a:lnTo>
                    <a:pt x="392" y="471"/>
                  </a:lnTo>
                  <a:lnTo>
                    <a:pt x="382" y="492"/>
                  </a:lnTo>
                  <a:lnTo>
                    <a:pt x="384" y="494"/>
                  </a:lnTo>
                  <a:lnTo>
                    <a:pt x="404" y="481"/>
                  </a:lnTo>
                  <a:lnTo>
                    <a:pt x="427" y="468"/>
                  </a:lnTo>
                  <a:lnTo>
                    <a:pt x="440" y="482"/>
                  </a:lnTo>
                  <a:lnTo>
                    <a:pt x="454" y="496"/>
                  </a:lnTo>
                  <a:lnTo>
                    <a:pt x="440" y="508"/>
                  </a:lnTo>
                  <a:lnTo>
                    <a:pt x="425" y="519"/>
                  </a:lnTo>
                  <a:lnTo>
                    <a:pt x="408" y="529"/>
                  </a:lnTo>
                  <a:lnTo>
                    <a:pt x="390" y="537"/>
                  </a:lnTo>
                  <a:lnTo>
                    <a:pt x="370" y="545"/>
                  </a:lnTo>
                  <a:lnTo>
                    <a:pt x="349" y="551"/>
                  </a:lnTo>
                  <a:lnTo>
                    <a:pt x="327" y="556"/>
                  </a:lnTo>
                  <a:lnTo>
                    <a:pt x="305" y="559"/>
                  </a:lnTo>
                  <a:lnTo>
                    <a:pt x="282" y="560"/>
                  </a:lnTo>
                  <a:lnTo>
                    <a:pt x="258" y="559"/>
                  </a:lnTo>
                  <a:lnTo>
                    <a:pt x="235" y="557"/>
                  </a:lnTo>
                  <a:lnTo>
                    <a:pt x="211" y="551"/>
                  </a:lnTo>
                  <a:lnTo>
                    <a:pt x="186" y="544"/>
                  </a:lnTo>
                  <a:lnTo>
                    <a:pt x="163" y="534"/>
                  </a:lnTo>
                  <a:lnTo>
                    <a:pt x="139" y="522"/>
                  </a:lnTo>
                  <a:lnTo>
                    <a:pt x="116" y="507"/>
                  </a:lnTo>
                  <a:lnTo>
                    <a:pt x="96" y="491"/>
                  </a:lnTo>
                  <a:lnTo>
                    <a:pt x="78" y="473"/>
                  </a:lnTo>
                  <a:lnTo>
                    <a:pt x="62" y="455"/>
                  </a:lnTo>
                  <a:lnTo>
                    <a:pt x="47" y="435"/>
                  </a:lnTo>
                  <a:lnTo>
                    <a:pt x="35" y="414"/>
                  </a:lnTo>
                  <a:lnTo>
                    <a:pt x="24" y="393"/>
                  </a:lnTo>
                  <a:lnTo>
                    <a:pt x="15" y="370"/>
                  </a:lnTo>
                  <a:lnTo>
                    <a:pt x="9" y="347"/>
                  </a:lnTo>
                  <a:lnTo>
                    <a:pt x="4" y="324"/>
                  </a:lnTo>
                  <a:lnTo>
                    <a:pt x="1" y="300"/>
                  </a:lnTo>
                  <a:lnTo>
                    <a:pt x="0" y="276"/>
                  </a:lnTo>
                  <a:lnTo>
                    <a:pt x="2" y="252"/>
                  </a:lnTo>
                  <a:lnTo>
                    <a:pt x="5" y="229"/>
                  </a:lnTo>
                  <a:lnTo>
                    <a:pt x="11" y="205"/>
                  </a:lnTo>
                  <a:lnTo>
                    <a:pt x="19" y="182"/>
                  </a:lnTo>
                  <a:lnTo>
                    <a:pt x="28" y="159"/>
                  </a:lnTo>
                  <a:lnTo>
                    <a:pt x="40" y="137"/>
                  </a:lnTo>
                  <a:lnTo>
                    <a:pt x="55" y="115"/>
                  </a:lnTo>
                  <a:lnTo>
                    <a:pt x="70" y="96"/>
                  </a:lnTo>
                  <a:lnTo>
                    <a:pt x="87" y="78"/>
                  </a:lnTo>
                  <a:lnTo>
                    <a:pt x="106" y="61"/>
                  </a:lnTo>
                  <a:lnTo>
                    <a:pt x="125" y="47"/>
                  </a:lnTo>
                  <a:lnTo>
                    <a:pt x="146" y="34"/>
                  </a:lnTo>
                  <a:lnTo>
                    <a:pt x="167" y="24"/>
                  </a:lnTo>
                  <a:lnTo>
                    <a:pt x="190" y="15"/>
                  </a:lnTo>
                  <a:lnTo>
                    <a:pt x="213" y="8"/>
                  </a:lnTo>
                  <a:lnTo>
                    <a:pt x="236" y="4"/>
                  </a:lnTo>
                  <a:lnTo>
                    <a:pt x="260" y="1"/>
                  </a:lnTo>
                  <a:lnTo>
                    <a:pt x="284"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54" name="Freeform 32"/>
            <p:cNvSpPr>
              <a:spLocks noEditPoints="1"/>
            </p:cNvSpPr>
            <p:nvPr/>
          </p:nvSpPr>
          <p:spPr bwMode="auto">
            <a:xfrm>
              <a:off x="9277350" y="2016125"/>
              <a:ext cx="531813" cy="539750"/>
            </a:xfrm>
            <a:custGeom>
              <a:avLst/>
              <a:gdLst/>
              <a:ahLst/>
              <a:cxnLst>
                <a:cxn ang="0">
                  <a:pos x="106" y="34"/>
                </a:cxn>
                <a:cxn ang="0">
                  <a:pos x="77" y="45"/>
                </a:cxn>
                <a:cxn ang="0">
                  <a:pos x="54" y="64"/>
                </a:cxn>
                <a:cxn ang="0">
                  <a:pos x="39" y="90"/>
                </a:cxn>
                <a:cxn ang="0">
                  <a:pos x="33" y="121"/>
                </a:cxn>
                <a:cxn ang="0">
                  <a:pos x="39" y="153"/>
                </a:cxn>
                <a:cxn ang="0">
                  <a:pos x="54" y="179"/>
                </a:cxn>
                <a:cxn ang="0">
                  <a:pos x="77" y="198"/>
                </a:cxn>
                <a:cxn ang="0">
                  <a:pos x="105" y="208"/>
                </a:cxn>
                <a:cxn ang="0">
                  <a:pos x="137" y="208"/>
                </a:cxn>
                <a:cxn ang="0">
                  <a:pos x="166" y="198"/>
                </a:cxn>
                <a:cxn ang="0">
                  <a:pos x="189" y="178"/>
                </a:cxn>
                <a:cxn ang="0">
                  <a:pos x="204" y="152"/>
                </a:cxn>
                <a:cxn ang="0">
                  <a:pos x="210" y="121"/>
                </a:cxn>
                <a:cxn ang="0">
                  <a:pos x="204" y="91"/>
                </a:cxn>
                <a:cxn ang="0">
                  <a:pos x="189" y="65"/>
                </a:cxn>
                <a:cxn ang="0">
                  <a:pos x="166" y="45"/>
                </a:cxn>
                <a:cxn ang="0">
                  <a:pos x="137" y="34"/>
                </a:cxn>
                <a:cxn ang="0">
                  <a:pos x="128" y="0"/>
                </a:cxn>
                <a:cxn ang="0">
                  <a:pos x="160" y="6"/>
                </a:cxn>
                <a:cxn ang="0">
                  <a:pos x="190" y="21"/>
                </a:cxn>
                <a:cxn ang="0">
                  <a:pos x="214" y="42"/>
                </a:cxn>
                <a:cxn ang="0">
                  <a:pos x="231" y="68"/>
                </a:cxn>
                <a:cxn ang="0">
                  <a:pos x="240" y="97"/>
                </a:cxn>
                <a:cxn ang="0">
                  <a:pos x="241" y="129"/>
                </a:cxn>
                <a:cxn ang="0">
                  <a:pos x="234" y="164"/>
                </a:cxn>
                <a:cxn ang="0">
                  <a:pos x="281" y="240"/>
                </a:cxn>
                <a:cxn ang="0">
                  <a:pos x="328" y="310"/>
                </a:cxn>
                <a:cxn ang="0">
                  <a:pos x="312" y="326"/>
                </a:cxn>
                <a:cxn ang="0">
                  <a:pos x="292" y="340"/>
                </a:cxn>
                <a:cxn ang="0">
                  <a:pos x="186" y="225"/>
                </a:cxn>
                <a:cxn ang="0">
                  <a:pos x="152" y="239"/>
                </a:cxn>
                <a:cxn ang="0">
                  <a:pos x="116" y="243"/>
                </a:cxn>
                <a:cxn ang="0">
                  <a:pos x="79" y="236"/>
                </a:cxn>
                <a:cxn ang="0">
                  <a:pos x="50" y="220"/>
                </a:cxn>
                <a:cxn ang="0">
                  <a:pos x="27" y="198"/>
                </a:cxn>
                <a:cxn ang="0">
                  <a:pos x="9" y="169"/>
                </a:cxn>
                <a:cxn ang="0">
                  <a:pos x="0" y="138"/>
                </a:cxn>
                <a:cxn ang="0">
                  <a:pos x="1" y="105"/>
                </a:cxn>
                <a:cxn ang="0">
                  <a:pos x="9" y="74"/>
                </a:cxn>
                <a:cxn ang="0">
                  <a:pos x="26" y="45"/>
                </a:cxn>
                <a:cxn ang="0">
                  <a:pos x="51" y="22"/>
                </a:cxn>
                <a:cxn ang="0">
                  <a:pos x="80" y="7"/>
                </a:cxn>
                <a:cxn ang="0">
                  <a:pos x="112" y="0"/>
                </a:cxn>
              </a:cxnLst>
              <a:rect l="0" t="0" r="r" b="b"/>
              <a:pathLst>
                <a:path w="335" h="340">
                  <a:moveTo>
                    <a:pt x="122" y="33"/>
                  </a:moveTo>
                  <a:lnTo>
                    <a:pt x="106" y="34"/>
                  </a:lnTo>
                  <a:lnTo>
                    <a:pt x="91" y="38"/>
                  </a:lnTo>
                  <a:lnTo>
                    <a:pt x="77" y="45"/>
                  </a:lnTo>
                  <a:lnTo>
                    <a:pt x="65" y="54"/>
                  </a:lnTo>
                  <a:lnTo>
                    <a:pt x="54" y="64"/>
                  </a:lnTo>
                  <a:lnTo>
                    <a:pt x="45" y="76"/>
                  </a:lnTo>
                  <a:lnTo>
                    <a:pt x="39" y="90"/>
                  </a:lnTo>
                  <a:lnTo>
                    <a:pt x="35" y="106"/>
                  </a:lnTo>
                  <a:lnTo>
                    <a:pt x="33" y="121"/>
                  </a:lnTo>
                  <a:lnTo>
                    <a:pt x="35" y="137"/>
                  </a:lnTo>
                  <a:lnTo>
                    <a:pt x="39" y="153"/>
                  </a:lnTo>
                  <a:lnTo>
                    <a:pt x="45" y="166"/>
                  </a:lnTo>
                  <a:lnTo>
                    <a:pt x="54" y="179"/>
                  </a:lnTo>
                  <a:lnTo>
                    <a:pt x="64" y="189"/>
                  </a:lnTo>
                  <a:lnTo>
                    <a:pt x="77" y="198"/>
                  </a:lnTo>
                  <a:lnTo>
                    <a:pt x="90" y="204"/>
                  </a:lnTo>
                  <a:lnTo>
                    <a:pt x="105" y="208"/>
                  </a:lnTo>
                  <a:lnTo>
                    <a:pt x="121" y="210"/>
                  </a:lnTo>
                  <a:lnTo>
                    <a:pt x="137" y="208"/>
                  </a:lnTo>
                  <a:lnTo>
                    <a:pt x="152" y="204"/>
                  </a:lnTo>
                  <a:lnTo>
                    <a:pt x="166" y="198"/>
                  </a:lnTo>
                  <a:lnTo>
                    <a:pt x="178" y="189"/>
                  </a:lnTo>
                  <a:lnTo>
                    <a:pt x="189" y="178"/>
                  </a:lnTo>
                  <a:lnTo>
                    <a:pt x="198" y="166"/>
                  </a:lnTo>
                  <a:lnTo>
                    <a:pt x="204" y="152"/>
                  </a:lnTo>
                  <a:lnTo>
                    <a:pt x="208" y="137"/>
                  </a:lnTo>
                  <a:lnTo>
                    <a:pt x="210" y="121"/>
                  </a:lnTo>
                  <a:lnTo>
                    <a:pt x="208" y="106"/>
                  </a:lnTo>
                  <a:lnTo>
                    <a:pt x="204" y="91"/>
                  </a:lnTo>
                  <a:lnTo>
                    <a:pt x="198" y="77"/>
                  </a:lnTo>
                  <a:lnTo>
                    <a:pt x="189" y="65"/>
                  </a:lnTo>
                  <a:lnTo>
                    <a:pt x="178" y="54"/>
                  </a:lnTo>
                  <a:lnTo>
                    <a:pt x="166" y="45"/>
                  </a:lnTo>
                  <a:lnTo>
                    <a:pt x="152" y="38"/>
                  </a:lnTo>
                  <a:lnTo>
                    <a:pt x="137" y="34"/>
                  </a:lnTo>
                  <a:lnTo>
                    <a:pt x="122" y="33"/>
                  </a:lnTo>
                  <a:close/>
                  <a:moveTo>
                    <a:pt x="128" y="0"/>
                  </a:moveTo>
                  <a:lnTo>
                    <a:pt x="144" y="2"/>
                  </a:lnTo>
                  <a:lnTo>
                    <a:pt x="160" y="6"/>
                  </a:lnTo>
                  <a:lnTo>
                    <a:pt x="176" y="12"/>
                  </a:lnTo>
                  <a:lnTo>
                    <a:pt x="190" y="21"/>
                  </a:lnTo>
                  <a:lnTo>
                    <a:pt x="203" y="31"/>
                  </a:lnTo>
                  <a:lnTo>
                    <a:pt x="214" y="42"/>
                  </a:lnTo>
                  <a:lnTo>
                    <a:pt x="224" y="54"/>
                  </a:lnTo>
                  <a:lnTo>
                    <a:pt x="231" y="68"/>
                  </a:lnTo>
                  <a:lnTo>
                    <a:pt x="237" y="82"/>
                  </a:lnTo>
                  <a:lnTo>
                    <a:pt x="240" y="97"/>
                  </a:lnTo>
                  <a:lnTo>
                    <a:pt x="241" y="113"/>
                  </a:lnTo>
                  <a:lnTo>
                    <a:pt x="241" y="129"/>
                  </a:lnTo>
                  <a:lnTo>
                    <a:pt x="238" y="146"/>
                  </a:lnTo>
                  <a:lnTo>
                    <a:pt x="234" y="164"/>
                  </a:lnTo>
                  <a:lnTo>
                    <a:pt x="228" y="182"/>
                  </a:lnTo>
                  <a:lnTo>
                    <a:pt x="281" y="240"/>
                  </a:lnTo>
                  <a:lnTo>
                    <a:pt x="335" y="299"/>
                  </a:lnTo>
                  <a:lnTo>
                    <a:pt x="328" y="310"/>
                  </a:lnTo>
                  <a:lnTo>
                    <a:pt x="321" y="319"/>
                  </a:lnTo>
                  <a:lnTo>
                    <a:pt x="312" y="326"/>
                  </a:lnTo>
                  <a:lnTo>
                    <a:pt x="303" y="334"/>
                  </a:lnTo>
                  <a:lnTo>
                    <a:pt x="292" y="340"/>
                  </a:lnTo>
                  <a:lnTo>
                    <a:pt x="239" y="283"/>
                  </a:lnTo>
                  <a:lnTo>
                    <a:pt x="186" y="225"/>
                  </a:lnTo>
                  <a:lnTo>
                    <a:pt x="169" y="233"/>
                  </a:lnTo>
                  <a:lnTo>
                    <a:pt x="152" y="239"/>
                  </a:lnTo>
                  <a:lnTo>
                    <a:pt x="134" y="243"/>
                  </a:lnTo>
                  <a:lnTo>
                    <a:pt x="116" y="243"/>
                  </a:lnTo>
                  <a:lnTo>
                    <a:pt x="98" y="241"/>
                  </a:lnTo>
                  <a:lnTo>
                    <a:pt x="79" y="236"/>
                  </a:lnTo>
                  <a:lnTo>
                    <a:pt x="64" y="229"/>
                  </a:lnTo>
                  <a:lnTo>
                    <a:pt x="50" y="220"/>
                  </a:lnTo>
                  <a:lnTo>
                    <a:pt x="38" y="210"/>
                  </a:lnTo>
                  <a:lnTo>
                    <a:pt x="27" y="198"/>
                  </a:lnTo>
                  <a:lnTo>
                    <a:pt x="17" y="184"/>
                  </a:lnTo>
                  <a:lnTo>
                    <a:pt x="9" y="169"/>
                  </a:lnTo>
                  <a:lnTo>
                    <a:pt x="4" y="153"/>
                  </a:lnTo>
                  <a:lnTo>
                    <a:pt x="0" y="138"/>
                  </a:lnTo>
                  <a:lnTo>
                    <a:pt x="0" y="121"/>
                  </a:lnTo>
                  <a:lnTo>
                    <a:pt x="1" y="105"/>
                  </a:lnTo>
                  <a:lnTo>
                    <a:pt x="4" y="89"/>
                  </a:lnTo>
                  <a:lnTo>
                    <a:pt x="9" y="74"/>
                  </a:lnTo>
                  <a:lnTo>
                    <a:pt x="17" y="59"/>
                  </a:lnTo>
                  <a:lnTo>
                    <a:pt x="26" y="45"/>
                  </a:lnTo>
                  <a:lnTo>
                    <a:pt x="38" y="33"/>
                  </a:lnTo>
                  <a:lnTo>
                    <a:pt x="51" y="22"/>
                  </a:lnTo>
                  <a:lnTo>
                    <a:pt x="65" y="13"/>
                  </a:lnTo>
                  <a:lnTo>
                    <a:pt x="80" y="7"/>
                  </a:lnTo>
                  <a:lnTo>
                    <a:pt x="96" y="2"/>
                  </a:lnTo>
                  <a:lnTo>
                    <a:pt x="112" y="0"/>
                  </a:lnTo>
                  <a:lnTo>
                    <a:pt x="128"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55" name="Freeform 40"/>
            <p:cNvSpPr>
              <a:spLocks/>
            </p:cNvSpPr>
            <p:nvPr/>
          </p:nvSpPr>
          <p:spPr bwMode="auto">
            <a:xfrm>
              <a:off x="9356725" y="2087563"/>
              <a:ext cx="234950" cy="157163"/>
            </a:xfrm>
            <a:custGeom>
              <a:avLst/>
              <a:gdLst/>
              <a:ahLst/>
              <a:cxnLst>
                <a:cxn ang="0">
                  <a:pos x="74" y="0"/>
                </a:cxn>
                <a:cxn ang="0">
                  <a:pos x="85" y="1"/>
                </a:cxn>
                <a:cxn ang="0">
                  <a:pos x="97" y="4"/>
                </a:cxn>
                <a:cxn ang="0">
                  <a:pos x="108" y="9"/>
                </a:cxn>
                <a:cxn ang="0">
                  <a:pos x="118" y="16"/>
                </a:cxn>
                <a:cxn ang="0">
                  <a:pos x="128" y="24"/>
                </a:cxn>
                <a:cxn ang="0">
                  <a:pos x="136" y="35"/>
                </a:cxn>
                <a:cxn ang="0">
                  <a:pos x="142" y="47"/>
                </a:cxn>
                <a:cxn ang="0">
                  <a:pos x="147" y="59"/>
                </a:cxn>
                <a:cxn ang="0">
                  <a:pos x="148" y="72"/>
                </a:cxn>
                <a:cxn ang="0">
                  <a:pos x="148" y="85"/>
                </a:cxn>
                <a:cxn ang="0">
                  <a:pos x="144" y="99"/>
                </a:cxn>
                <a:cxn ang="0">
                  <a:pos x="132" y="82"/>
                </a:cxn>
                <a:cxn ang="0">
                  <a:pos x="120" y="69"/>
                </a:cxn>
                <a:cxn ang="0">
                  <a:pos x="109" y="57"/>
                </a:cxn>
                <a:cxn ang="0">
                  <a:pos x="97" y="48"/>
                </a:cxn>
                <a:cxn ang="0">
                  <a:pos x="85" y="42"/>
                </a:cxn>
                <a:cxn ang="0">
                  <a:pos x="72" y="38"/>
                </a:cxn>
                <a:cxn ang="0">
                  <a:pos x="59" y="36"/>
                </a:cxn>
                <a:cxn ang="0">
                  <a:pos x="46" y="37"/>
                </a:cxn>
                <a:cxn ang="0">
                  <a:pos x="32" y="41"/>
                </a:cxn>
                <a:cxn ang="0">
                  <a:pos x="16" y="47"/>
                </a:cxn>
                <a:cxn ang="0">
                  <a:pos x="0" y="55"/>
                </a:cxn>
                <a:cxn ang="0">
                  <a:pos x="5" y="42"/>
                </a:cxn>
                <a:cxn ang="0">
                  <a:pos x="11" y="31"/>
                </a:cxn>
                <a:cxn ang="0">
                  <a:pos x="19" y="23"/>
                </a:cxn>
                <a:cxn ang="0">
                  <a:pos x="27" y="15"/>
                </a:cxn>
                <a:cxn ang="0">
                  <a:pos x="37" y="9"/>
                </a:cxn>
                <a:cxn ang="0">
                  <a:pos x="49" y="4"/>
                </a:cxn>
                <a:cxn ang="0">
                  <a:pos x="61" y="1"/>
                </a:cxn>
                <a:cxn ang="0">
                  <a:pos x="74" y="0"/>
                </a:cxn>
              </a:cxnLst>
              <a:rect l="0" t="0" r="r" b="b"/>
              <a:pathLst>
                <a:path w="148" h="99">
                  <a:moveTo>
                    <a:pt x="74" y="0"/>
                  </a:moveTo>
                  <a:lnTo>
                    <a:pt x="85" y="1"/>
                  </a:lnTo>
                  <a:lnTo>
                    <a:pt x="97" y="4"/>
                  </a:lnTo>
                  <a:lnTo>
                    <a:pt x="108" y="9"/>
                  </a:lnTo>
                  <a:lnTo>
                    <a:pt x="118" y="16"/>
                  </a:lnTo>
                  <a:lnTo>
                    <a:pt x="128" y="24"/>
                  </a:lnTo>
                  <a:lnTo>
                    <a:pt x="136" y="35"/>
                  </a:lnTo>
                  <a:lnTo>
                    <a:pt x="142" y="47"/>
                  </a:lnTo>
                  <a:lnTo>
                    <a:pt x="147" y="59"/>
                  </a:lnTo>
                  <a:lnTo>
                    <a:pt x="148" y="72"/>
                  </a:lnTo>
                  <a:lnTo>
                    <a:pt x="148" y="85"/>
                  </a:lnTo>
                  <a:lnTo>
                    <a:pt x="144" y="99"/>
                  </a:lnTo>
                  <a:lnTo>
                    <a:pt x="132" y="82"/>
                  </a:lnTo>
                  <a:lnTo>
                    <a:pt x="120" y="69"/>
                  </a:lnTo>
                  <a:lnTo>
                    <a:pt x="109" y="57"/>
                  </a:lnTo>
                  <a:lnTo>
                    <a:pt x="97" y="48"/>
                  </a:lnTo>
                  <a:lnTo>
                    <a:pt x="85" y="42"/>
                  </a:lnTo>
                  <a:lnTo>
                    <a:pt x="72" y="38"/>
                  </a:lnTo>
                  <a:lnTo>
                    <a:pt x="59" y="36"/>
                  </a:lnTo>
                  <a:lnTo>
                    <a:pt x="46" y="37"/>
                  </a:lnTo>
                  <a:lnTo>
                    <a:pt x="32" y="41"/>
                  </a:lnTo>
                  <a:lnTo>
                    <a:pt x="16" y="47"/>
                  </a:lnTo>
                  <a:lnTo>
                    <a:pt x="0" y="55"/>
                  </a:lnTo>
                  <a:lnTo>
                    <a:pt x="5" y="42"/>
                  </a:lnTo>
                  <a:lnTo>
                    <a:pt x="11" y="31"/>
                  </a:lnTo>
                  <a:lnTo>
                    <a:pt x="19" y="23"/>
                  </a:lnTo>
                  <a:lnTo>
                    <a:pt x="27" y="15"/>
                  </a:lnTo>
                  <a:lnTo>
                    <a:pt x="37" y="9"/>
                  </a:lnTo>
                  <a:lnTo>
                    <a:pt x="49" y="4"/>
                  </a:lnTo>
                  <a:lnTo>
                    <a:pt x="61" y="1"/>
                  </a:lnTo>
                  <a:lnTo>
                    <a:pt x="74"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grpSp>
        <p:nvGrpSpPr>
          <p:cNvPr id="45" name="Group 130"/>
          <p:cNvGrpSpPr/>
          <p:nvPr/>
        </p:nvGrpSpPr>
        <p:grpSpPr>
          <a:xfrm>
            <a:off x="5300992" y="5141263"/>
            <a:ext cx="335421" cy="571691"/>
            <a:chOff x="10582275" y="1801813"/>
            <a:chExt cx="504826" cy="860425"/>
          </a:xfrm>
          <a:solidFill>
            <a:schemeClr val="tx1">
              <a:lumMod val="75000"/>
              <a:lumOff val="25000"/>
            </a:schemeClr>
          </a:solidFill>
          <a:effectLst/>
        </p:grpSpPr>
        <p:sp>
          <p:nvSpPr>
            <p:cNvPr id="46" name="Freeform 29"/>
            <p:cNvSpPr>
              <a:spLocks/>
            </p:cNvSpPr>
            <p:nvPr/>
          </p:nvSpPr>
          <p:spPr bwMode="auto">
            <a:xfrm>
              <a:off x="10582275" y="1801813"/>
              <a:ext cx="490538" cy="461963"/>
            </a:xfrm>
            <a:custGeom>
              <a:avLst/>
              <a:gdLst/>
              <a:ahLst/>
              <a:cxnLst>
                <a:cxn ang="0">
                  <a:pos x="41" y="0"/>
                </a:cxn>
                <a:cxn ang="0">
                  <a:pos x="131" y="2"/>
                </a:cxn>
                <a:cxn ang="0">
                  <a:pos x="220" y="4"/>
                </a:cxn>
                <a:cxn ang="0">
                  <a:pos x="309" y="5"/>
                </a:cxn>
                <a:cxn ang="0">
                  <a:pos x="299" y="93"/>
                </a:cxn>
                <a:cxn ang="0">
                  <a:pos x="290" y="182"/>
                </a:cxn>
                <a:cxn ang="0">
                  <a:pos x="280" y="271"/>
                </a:cxn>
                <a:cxn ang="0">
                  <a:pos x="258" y="247"/>
                </a:cxn>
                <a:cxn ang="0">
                  <a:pos x="238" y="224"/>
                </a:cxn>
                <a:cxn ang="0">
                  <a:pos x="217" y="201"/>
                </a:cxn>
                <a:cxn ang="0">
                  <a:pos x="174" y="238"/>
                </a:cxn>
                <a:cxn ang="0">
                  <a:pos x="133" y="275"/>
                </a:cxn>
                <a:cxn ang="0">
                  <a:pos x="125" y="281"/>
                </a:cxn>
                <a:cxn ang="0">
                  <a:pos x="119" y="286"/>
                </a:cxn>
                <a:cxn ang="0">
                  <a:pos x="113" y="289"/>
                </a:cxn>
                <a:cxn ang="0">
                  <a:pos x="109" y="291"/>
                </a:cxn>
                <a:cxn ang="0">
                  <a:pos x="105" y="291"/>
                </a:cxn>
                <a:cxn ang="0">
                  <a:pos x="100" y="289"/>
                </a:cxn>
                <a:cxn ang="0">
                  <a:pos x="95" y="285"/>
                </a:cxn>
                <a:cxn ang="0">
                  <a:pos x="90" y="279"/>
                </a:cxn>
                <a:cxn ang="0">
                  <a:pos x="83" y="272"/>
                </a:cxn>
                <a:cxn ang="0">
                  <a:pos x="10" y="188"/>
                </a:cxn>
                <a:cxn ang="0">
                  <a:pos x="5" y="182"/>
                </a:cxn>
                <a:cxn ang="0">
                  <a:pos x="1" y="176"/>
                </a:cxn>
                <a:cxn ang="0">
                  <a:pos x="0" y="171"/>
                </a:cxn>
                <a:cxn ang="0">
                  <a:pos x="0" y="167"/>
                </a:cxn>
                <a:cxn ang="0">
                  <a:pos x="3" y="163"/>
                </a:cxn>
                <a:cxn ang="0">
                  <a:pos x="7" y="157"/>
                </a:cxn>
                <a:cxn ang="0">
                  <a:pos x="13" y="152"/>
                </a:cxn>
                <a:cxn ang="0">
                  <a:pos x="89" y="85"/>
                </a:cxn>
                <a:cxn ang="0">
                  <a:pos x="94" y="80"/>
                </a:cxn>
                <a:cxn ang="0">
                  <a:pos x="98" y="76"/>
                </a:cxn>
                <a:cxn ang="0">
                  <a:pos x="103" y="71"/>
                </a:cxn>
                <a:cxn ang="0">
                  <a:pos x="83" y="48"/>
                </a:cxn>
                <a:cxn ang="0">
                  <a:pos x="62" y="24"/>
                </a:cxn>
                <a:cxn ang="0">
                  <a:pos x="41" y="0"/>
                </a:cxn>
              </a:cxnLst>
              <a:rect l="0" t="0" r="r" b="b"/>
              <a:pathLst>
                <a:path w="309" h="291">
                  <a:moveTo>
                    <a:pt x="41" y="0"/>
                  </a:moveTo>
                  <a:lnTo>
                    <a:pt x="131" y="2"/>
                  </a:lnTo>
                  <a:lnTo>
                    <a:pt x="220" y="4"/>
                  </a:lnTo>
                  <a:lnTo>
                    <a:pt x="309" y="5"/>
                  </a:lnTo>
                  <a:lnTo>
                    <a:pt x="299" y="93"/>
                  </a:lnTo>
                  <a:lnTo>
                    <a:pt x="290" y="182"/>
                  </a:lnTo>
                  <a:lnTo>
                    <a:pt x="280" y="271"/>
                  </a:lnTo>
                  <a:lnTo>
                    <a:pt x="258" y="247"/>
                  </a:lnTo>
                  <a:lnTo>
                    <a:pt x="238" y="224"/>
                  </a:lnTo>
                  <a:lnTo>
                    <a:pt x="217" y="201"/>
                  </a:lnTo>
                  <a:lnTo>
                    <a:pt x="174" y="238"/>
                  </a:lnTo>
                  <a:lnTo>
                    <a:pt x="133" y="275"/>
                  </a:lnTo>
                  <a:lnTo>
                    <a:pt x="125" y="281"/>
                  </a:lnTo>
                  <a:lnTo>
                    <a:pt x="119" y="286"/>
                  </a:lnTo>
                  <a:lnTo>
                    <a:pt x="113" y="289"/>
                  </a:lnTo>
                  <a:lnTo>
                    <a:pt x="109" y="291"/>
                  </a:lnTo>
                  <a:lnTo>
                    <a:pt x="105" y="291"/>
                  </a:lnTo>
                  <a:lnTo>
                    <a:pt x="100" y="289"/>
                  </a:lnTo>
                  <a:lnTo>
                    <a:pt x="95" y="285"/>
                  </a:lnTo>
                  <a:lnTo>
                    <a:pt x="90" y="279"/>
                  </a:lnTo>
                  <a:lnTo>
                    <a:pt x="83" y="272"/>
                  </a:lnTo>
                  <a:lnTo>
                    <a:pt x="10" y="188"/>
                  </a:lnTo>
                  <a:lnTo>
                    <a:pt x="5" y="182"/>
                  </a:lnTo>
                  <a:lnTo>
                    <a:pt x="1" y="176"/>
                  </a:lnTo>
                  <a:lnTo>
                    <a:pt x="0" y="171"/>
                  </a:lnTo>
                  <a:lnTo>
                    <a:pt x="0" y="167"/>
                  </a:lnTo>
                  <a:lnTo>
                    <a:pt x="3" y="163"/>
                  </a:lnTo>
                  <a:lnTo>
                    <a:pt x="7" y="157"/>
                  </a:lnTo>
                  <a:lnTo>
                    <a:pt x="13" y="152"/>
                  </a:lnTo>
                  <a:lnTo>
                    <a:pt x="89" y="85"/>
                  </a:lnTo>
                  <a:lnTo>
                    <a:pt x="94" y="80"/>
                  </a:lnTo>
                  <a:lnTo>
                    <a:pt x="98" y="76"/>
                  </a:lnTo>
                  <a:lnTo>
                    <a:pt x="103" y="71"/>
                  </a:lnTo>
                  <a:lnTo>
                    <a:pt x="83" y="48"/>
                  </a:lnTo>
                  <a:lnTo>
                    <a:pt x="62" y="24"/>
                  </a:lnTo>
                  <a:lnTo>
                    <a:pt x="41"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47" name="Freeform 30"/>
            <p:cNvSpPr>
              <a:spLocks/>
            </p:cNvSpPr>
            <p:nvPr/>
          </p:nvSpPr>
          <p:spPr bwMode="auto">
            <a:xfrm>
              <a:off x="10596563" y="2200275"/>
              <a:ext cx="490538" cy="461963"/>
            </a:xfrm>
            <a:custGeom>
              <a:avLst/>
              <a:gdLst/>
              <a:ahLst/>
              <a:cxnLst>
                <a:cxn ang="0">
                  <a:pos x="203" y="0"/>
                </a:cxn>
                <a:cxn ang="0">
                  <a:pos x="209" y="2"/>
                </a:cxn>
                <a:cxn ang="0">
                  <a:pos x="215" y="8"/>
                </a:cxn>
                <a:cxn ang="0">
                  <a:pos x="259" y="57"/>
                </a:cxn>
                <a:cxn ang="0">
                  <a:pos x="303" y="108"/>
                </a:cxn>
                <a:cxn ang="0">
                  <a:pos x="308" y="114"/>
                </a:cxn>
                <a:cxn ang="0">
                  <a:pos x="309" y="120"/>
                </a:cxn>
                <a:cxn ang="0">
                  <a:pos x="308" y="126"/>
                </a:cxn>
                <a:cxn ang="0">
                  <a:pos x="304" y="131"/>
                </a:cxn>
                <a:cxn ang="0">
                  <a:pos x="297" y="138"/>
                </a:cxn>
                <a:cxn ang="0">
                  <a:pos x="256" y="175"/>
                </a:cxn>
                <a:cxn ang="0">
                  <a:pos x="214" y="211"/>
                </a:cxn>
                <a:cxn ang="0">
                  <a:pos x="211" y="215"/>
                </a:cxn>
                <a:cxn ang="0">
                  <a:pos x="206" y="220"/>
                </a:cxn>
                <a:cxn ang="0">
                  <a:pos x="235" y="254"/>
                </a:cxn>
                <a:cxn ang="0">
                  <a:pos x="251" y="272"/>
                </a:cxn>
                <a:cxn ang="0">
                  <a:pos x="267" y="291"/>
                </a:cxn>
                <a:cxn ang="0">
                  <a:pos x="177" y="289"/>
                </a:cxn>
                <a:cxn ang="0">
                  <a:pos x="89" y="287"/>
                </a:cxn>
                <a:cxn ang="0">
                  <a:pos x="0" y="286"/>
                </a:cxn>
                <a:cxn ang="0">
                  <a:pos x="10" y="198"/>
                </a:cxn>
                <a:cxn ang="0">
                  <a:pos x="19" y="109"/>
                </a:cxn>
                <a:cxn ang="0">
                  <a:pos x="29" y="20"/>
                </a:cxn>
                <a:cxn ang="0">
                  <a:pos x="46" y="38"/>
                </a:cxn>
                <a:cxn ang="0">
                  <a:pos x="61" y="56"/>
                </a:cxn>
                <a:cxn ang="0">
                  <a:pos x="92" y="90"/>
                </a:cxn>
                <a:cxn ang="0">
                  <a:pos x="160" y="31"/>
                </a:cxn>
                <a:cxn ang="0">
                  <a:pos x="174" y="18"/>
                </a:cxn>
                <a:cxn ang="0">
                  <a:pos x="189" y="6"/>
                </a:cxn>
                <a:cxn ang="0">
                  <a:pos x="196" y="2"/>
                </a:cxn>
                <a:cxn ang="0">
                  <a:pos x="203" y="0"/>
                </a:cxn>
              </a:cxnLst>
              <a:rect l="0" t="0" r="r" b="b"/>
              <a:pathLst>
                <a:path w="309" h="291">
                  <a:moveTo>
                    <a:pt x="203" y="0"/>
                  </a:moveTo>
                  <a:lnTo>
                    <a:pt x="209" y="2"/>
                  </a:lnTo>
                  <a:lnTo>
                    <a:pt x="215" y="8"/>
                  </a:lnTo>
                  <a:lnTo>
                    <a:pt x="259" y="57"/>
                  </a:lnTo>
                  <a:lnTo>
                    <a:pt x="303" y="108"/>
                  </a:lnTo>
                  <a:lnTo>
                    <a:pt x="308" y="114"/>
                  </a:lnTo>
                  <a:lnTo>
                    <a:pt x="309" y="120"/>
                  </a:lnTo>
                  <a:lnTo>
                    <a:pt x="308" y="126"/>
                  </a:lnTo>
                  <a:lnTo>
                    <a:pt x="304" y="131"/>
                  </a:lnTo>
                  <a:lnTo>
                    <a:pt x="297" y="138"/>
                  </a:lnTo>
                  <a:lnTo>
                    <a:pt x="256" y="175"/>
                  </a:lnTo>
                  <a:lnTo>
                    <a:pt x="214" y="211"/>
                  </a:lnTo>
                  <a:lnTo>
                    <a:pt x="211" y="215"/>
                  </a:lnTo>
                  <a:lnTo>
                    <a:pt x="206" y="220"/>
                  </a:lnTo>
                  <a:lnTo>
                    <a:pt x="235" y="254"/>
                  </a:lnTo>
                  <a:lnTo>
                    <a:pt x="251" y="272"/>
                  </a:lnTo>
                  <a:lnTo>
                    <a:pt x="267" y="291"/>
                  </a:lnTo>
                  <a:lnTo>
                    <a:pt x="177" y="289"/>
                  </a:lnTo>
                  <a:lnTo>
                    <a:pt x="89" y="287"/>
                  </a:lnTo>
                  <a:lnTo>
                    <a:pt x="0" y="286"/>
                  </a:lnTo>
                  <a:lnTo>
                    <a:pt x="10" y="198"/>
                  </a:lnTo>
                  <a:lnTo>
                    <a:pt x="19" y="109"/>
                  </a:lnTo>
                  <a:lnTo>
                    <a:pt x="29" y="20"/>
                  </a:lnTo>
                  <a:lnTo>
                    <a:pt x="46" y="38"/>
                  </a:lnTo>
                  <a:lnTo>
                    <a:pt x="61" y="56"/>
                  </a:lnTo>
                  <a:lnTo>
                    <a:pt x="92" y="90"/>
                  </a:lnTo>
                  <a:lnTo>
                    <a:pt x="160" y="31"/>
                  </a:lnTo>
                  <a:lnTo>
                    <a:pt x="174" y="18"/>
                  </a:lnTo>
                  <a:lnTo>
                    <a:pt x="189" y="6"/>
                  </a:lnTo>
                  <a:lnTo>
                    <a:pt x="196" y="2"/>
                  </a:lnTo>
                  <a:lnTo>
                    <a:pt x="203"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grpSp>
        <p:nvGrpSpPr>
          <p:cNvPr id="48" name="Group 141"/>
          <p:cNvGrpSpPr/>
          <p:nvPr/>
        </p:nvGrpSpPr>
        <p:grpSpPr>
          <a:xfrm>
            <a:off x="6452500" y="3983302"/>
            <a:ext cx="424686" cy="496160"/>
            <a:chOff x="10433050" y="233363"/>
            <a:chExt cx="811213" cy="947738"/>
          </a:xfrm>
          <a:solidFill>
            <a:schemeClr val="tx1">
              <a:lumMod val="75000"/>
              <a:lumOff val="25000"/>
            </a:schemeClr>
          </a:solidFill>
          <a:effectLst/>
        </p:grpSpPr>
        <p:sp>
          <p:nvSpPr>
            <p:cNvPr id="49" name="Freeform 27"/>
            <p:cNvSpPr>
              <a:spLocks/>
            </p:cNvSpPr>
            <p:nvPr/>
          </p:nvSpPr>
          <p:spPr bwMode="auto">
            <a:xfrm>
              <a:off x="10433050" y="760413"/>
              <a:ext cx="811213" cy="420688"/>
            </a:xfrm>
            <a:custGeom>
              <a:avLst/>
              <a:gdLst/>
              <a:ahLst/>
              <a:cxnLst>
                <a:cxn ang="0">
                  <a:pos x="124" y="0"/>
                </a:cxn>
                <a:cxn ang="0">
                  <a:pos x="170" y="0"/>
                </a:cxn>
                <a:cxn ang="0">
                  <a:pos x="172" y="0"/>
                </a:cxn>
                <a:cxn ang="0">
                  <a:pos x="173" y="0"/>
                </a:cxn>
                <a:cxn ang="0">
                  <a:pos x="174" y="0"/>
                </a:cxn>
                <a:cxn ang="0">
                  <a:pos x="176" y="1"/>
                </a:cxn>
                <a:cxn ang="0">
                  <a:pos x="186" y="33"/>
                </a:cxn>
                <a:cxn ang="0">
                  <a:pos x="196" y="66"/>
                </a:cxn>
                <a:cxn ang="0">
                  <a:pos x="215" y="132"/>
                </a:cxn>
                <a:cxn ang="0">
                  <a:pos x="218" y="132"/>
                </a:cxn>
                <a:cxn ang="0">
                  <a:pos x="220" y="133"/>
                </a:cxn>
                <a:cxn ang="0">
                  <a:pos x="233" y="100"/>
                </a:cxn>
                <a:cxn ang="0">
                  <a:pos x="248" y="66"/>
                </a:cxn>
                <a:cxn ang="0">
                  <a:pos x="237" y="52"/>
                </a:cxn>
                <a:cxn ang="0">
                  <a:pos x="225" y="37"/>
                </a:cxn>
                <a:cxn ang="0">
                  <a:pos x="213" y="20"/>
                </a:cxn>
                <a:cxn ang="0">
                  <a:pos x="296" y="20"/>
                </a:cxn>
                <a:cxn ang="0">
                  <a:pos x="263" y="65"/>
                </a:cxn>
                <a:cxn ang="0">
                  <a:pos x="270" y="81"/>
                </a:cxn>
                <a:cxn ang="0">
                  <a:pos x="278" y="98"/>
                </a:cxn>
                <a:cxn ang="0">
                  <a:pos x="285" y="116"/>
                </a:cxn>
                <a:cxn ang="0">
                  <a:pos x="294" y="135"/>
                </a:cxn>
                <a:cxn ang="0">
                  <a:pos x="308" y="89"/>
                </a:cxn>
                <a:cxn ang="0">
                  <a:pos x="321" y="45"/>
                </a:cxn>
                <a:cxn ang="0">
                  <a:pos x="334" y="1"/>
                </a:cxn>
                <a:cxn ang="0">
                  <a:pos x="353" y="1"/>
                </a:cxn>
                <a:cxn ang="0">
                  <a:pos x="371" y="0"/>
                </a:cxn>
                <a:cxn ang="0">
                  <a:pos x="388" y="0"/>
                </a:cxn>
                <a:cxn ang="0">
                  <a:pos x="406" y="2"/>
                </a:cxn>
                <a:cxn ang="0">
                  <a:pos x="423" y="5"/>
                </a:cxn>
                <a:cxn ang="0">
                  <a:pos x="438" y="11"/>
                </a:cxn>
                <a:cxn ang="0">
                  <a:pos x="453" y="19"/>
                </a:cxn>
                <a:cxn ang="0">
                  <a:pos x="466" y="28"/>
                </a:cxn>
                <a:cxn ang="0">
                  <a:pos x="478" y="39"/>
                </a:cxn>
                <a:cxn ang="0">
                  <a:pos x="489" y="52"/>
                </a:cxn>
                <a:cxn ang="0">
                  <a:pos x="497" y="66"/>
                </a:cxn>
                <a:cxn ang="0">
                  <a:pos x="503" y="81"/>
                </a:cxn>
                <a:cxn ang="0">
                  <a:pos x="508" y="98"/>
                </a:cxn>
                <a:cxn ang="0">
                  <a:pos x="510" y="115"/>
                </a:cxn>
                <a:cxn ang="0">
                  <a:pos x="511" y="162"/>
                </a:cxn>
                <a:cxn ang="0">
                  <a:pos x="511" y="210"/>
                </a:cxn>
                <a:cxn ang="0">
                  <a:pos x="511" y="257"/>
                </a:cxn>
                <a:cxn ang="0">
                  <a:pos x="510" y="261"/>
                </a:cxn>
                <a:cxn ang="0">
                  <a:pos x="509" y="265"/>
                </a:cxn>
                <a:cxn ang="0">
                  <a:pos x="1" y="265"/>
                </a:cxn>
                <a:cxn ang="0">
                  <a:pos x="0" y="258"/>
                </a:cxn>
                <a:cxn ang="0">
                  <a:pos x="0" y="252"/>
                </a:cxn>
                <a:cxn ang="0">
                  <a:pos x="0" y="125"/>
                </a:cxn>
                <a:cxn ang="0">
                  <a:pos x="1" y="106"/>
                </a:cxn>
                <a:cxn ang="0">
                  <a:pos x="5" y="88"/>
                </a:cxn>
                <a:cxn ang="0">
                  <a:pos x="11" y="72"/>
                </a:cxn>
                <a:cxn ang="0">
                  <a:pos x="19" y="56"/>
                </a:cxn>
                <a:cxn ang="0">
                  <a:pos x="30" y="42"/>
                </a:cxn>
                <a:cxn ang="0">
                  <a:pos x="42" y="30"/>
                </a:cxn>
                <a:cxn ang="0">
                  <a:pos x="56" y="20"/>
                </a:cxn>
                <a:cxn ang="0">
                  <a:pos x="71" y="11"/>
                </a:cxn>
                <a:cxn ang="0">
                  <a:pos x="88" y="5"/>
                </a:cxn>
                <a:cxn ang="0">
                  <a:pos x="105" y="1"/>
                </a:cxn>
                <a:cxn ang="0">
                  <a:pos x="124" y="0"/>
                </a:cxn>
              </a:cxnLst>
              <a:rect l="0" t="0" r="r" b="b"/>
              <a:pathLst>
                <a:path w="511" h="265">
                  <a:moveTo>
                    <a:pt x="124" y="0"/>
                  </a:moveTo>
                  <a:lnTo>
                    <a:pt x="170" y="0"/>
                  </a:lnTo>
                  <a:lnTo>
                    <a:pt x="172" y="0"/>
                  </a:lnTo>
                  <a:lnTo>
                    <a:pt x="173" y="0"/>
                  </a:lnTo>
                  <a:lnTo>
                    <a:pt x="174" y="0"/>
                  </a:lnTo>
                  <a:lnTo>
                    <a:pt x="176" y="1"/>
                  </a:lnTo>
                  <a:lnTo>
                    <a:pt x="186" y="33"/>
                  </a:lnTo>
                  <a:lnTo>
                    <a:pt x="196" y="66"/>
                  </a:lnTo>
                  <a:lnTo>
                    <a:pt x="215" y="132"/>
                  </a:lnTo>
                  <a:lnTo>
                    <a:pt x="218" y="132"/>
                  </a:lnTo>
                  <a:lnTo>
                    <a:pt x="220" y="133"/>
                  </a:lnTo>
                  <a:lnTo>
                    <a:pt x="233" y="100"/>
                  </a:lnTo>
                  <a:lnTo>
                    <a:pt x="248" y="66"/>
                  </a:lnTo>
                  <a:lnTo>
                    <a:pt x="237" y="52"/>
                  </a:lnTo>
                  <a:lnTo>
                    <a:pt x="225" y="37"/>
                  </a:lnTo>
                  <a:lnTo>
                    <a:pt x="213" y="20"/>
                  </a:lnTo>
                  <a:lnTo>
                    <a:pt x="296" y="20"/>
                  </a:lnTo>
                  <a:lnTo>
                    <a:pt x="263" y="65"/>
                  </a:lnTo>
                  <a:lnTo>
                    <a:pt x="270" y="81"/>
                  </a:lnTo>
                  <a:lnTo>
                    <a:pt x="278" y="98"/>
                  </a:lnTo>
                  <a:lnTo>
                    <a:pt x="285" y="116"/>
                  </a:lnTo>
                  <a:lnTo>
                    <a:pt x="294" y="135"/>
                  </a:lnTo>
                  <a:lnTo>
                    <a:pt x="308" y="89"/>
                  </a:lnTo>
                  <a:lnTo>
                    <a:pt x="321" y="45"/>
                  </a:lnTo>
                  <a:lnTo>
                    <a:pt x="334" y="1"/>
                  </a:lnTo>
                  <a:lnTo>
                    <a:pt x="353" y="1"/>
                  </a:lnTo>
                  <a:lnTo>
                    <a:pt x="371" y="0"/>
                  </a:lnTo>
                  <a:lnTo>
                    <a:pt x="388" y="0"/>
                  </a:lnTo>
                  <a:lnTo>
                    <a:pt x="406" y="2"/>
                  </a:lnTo>
                  <a:lnTo>
                    <a:pt x="423" y="5"/>
                  </a:lnTo>
                  <a:lnTo>
                    <a:pt x="438" y="11"/>
                  </a:lnTo>
                  <a:lnTo>
                    <a:pt x="453" y="19"/>
                  </a:lnTo>
                  <a:lnTo>
                    <a:pt x="466" y="28"/>
                  </a:lnTo>
                  <a:lnTo>
                    <a:pt x="478" y="39"/>
                  </a:lnTo>
                  <a:lnTo>
                    <a:pt x="489" y="52"/>
                  </a:lnTo>
                  <a:lnTo>
                    <a:pt x="497" y="66"/>
                  </a:lnTo>
                  <a:lnTo>
                    <a:pt x="503" y="81"/>
                  </a:lnTo>
                  <a:lnTo>
                    <a:pt x="508" y="98"/>
                  </a:lnTo>
                  <a:lnTo>
                    <a:pt x="510" y="115"/>
                  </a:lnTo>
                  <a:lnTo>
                    <a:pt x="511" y="162"/>
                  </a:lnTo>
                  <a:lnTo>
                    <a:pt x="511" y="210"/>
                  </a:lnTo>
                  <a:lnTo>
                    <a:pt x="511" y="257"/>
                  </a:lnTo>
                  <a:lnTo>
                    <a:pt x="510" y="261"/>
                  </a:lnTo>
                  <a:lnTo>
                    <a:pt x="509" y="265"/>
                  </a:lnTo>
                  <a:lnTo>
                    <a:pt x="1" y="265"/>
                  </a:lnTo>
                  <a:lnTo>
                    <a:pt x="0" y="258"/>
                  </a:lnTo>
                  <a:lnTo>
                    <a:pt x="0" y="252"/>
                  </a:lnTo>
                  <a:lnTo>
                    <a:pt x="0" y="125"/>
                  </a:lnTo>
                  <a:lnTo>
                    <a:pt x="1" y="106"/>
                  </a:lnTo>
                  <a:lnTo>
                    <a:pt x="5" y="88"/>
                  </a:lnTo>
                  <a:lnTo>
                    <a:pt x="11" y="72"/>
                  </a:lnTo>
                  <a:lnTo>
                    <a:pt x="19" y="56"/>
                  </a:lnTo>
                  <a:lnTo>
                    <a:pt x="30" y="42"/>
                  </a:lnTo>
                  <a:lnTo>
                    <a:pt x="42" y="30"/>
                  </a:lnTo>
                  <a:lnTo>
                    <a:pt x="56" y="20"/>
                  </a:lnTo>
                  <a:lnTo>
                    <a:pt x="71" y="11"/>
                  </a:lnTo>
                  <a:lnTo>
                    <a:pt x="88" y="5"/>
                  </a:lnTo>
                  <a:lnTo>
                    <a:pt x="105" y="1"/>
                  </a:lnTo>
                  <a:lnTo>
                    <a:pt x="124"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50" name="Freeform 31"/>
            <p:cNvSpPr>
              <a:spLocks noEditPoints="1"/>
            </p:cNvSpPr>
            <p:nvPr/>
          </p:nvSpPr>
          <p:spPr bwMode="auto">
            <a:xfrm>
              <a:off x="10593388" y="233363"/>
              <a:ext cx="490538" cy="523875"/>
            </a:xfrm>
            <a:custGeom>
              <a:avLst/>
              <a:gdLst/>
              <a:ahLst/>
              <a:cxnLst>
                <a:cxn ang="0">
                  <a:pos x="131" y="53"/>
                </a:cxn>
                <a:cxn ang="0">
                  <a:pos x="116" y="70"/>
                </a:cxn>
                <a:cxn ang="0">
                  <a:pos x="106" y="87"/>
                </a:cxn>
                <a:cxn ang="0">
                  <a:pos x="86" y="84"/>
                </a:cxn>
                <a:cxn ang="0">
                  <a:pos x="74" y="105"/>
                </a:cxn>
                <a:cxn ang="0">
                  <a:pos x="86" y="128"/>
                </a:cxn>
                <a:cxn ang="0">
                  <a:pos x="73" y="138"/>
                </a:cxn>
                <a:cxn ang="0">
                  <a:pos x="77" y="178"/>
                </a:cxn>
                <a:cxn ang="0">
                  <a:pos x="96" y="173"/>
                </a:cxn>
                <a:cxn ang="0">
                  <a:pos x="100" y="191"/>
                </a:cxn>
                <a:cxn ang="0">
                  <a:pos x="111" y="212"/>
                </a:cxn>
                <a:cxn ang="0">
                  <a:pos x="138" y="204"/>
                </a:cxn>
                <a:cxn ang="0">
                  <a:pos x="154" y="212"/>
                </a:cxn>
                <a:cxn ang="0">
                  <a:pos x="177" y="220"/>
                </a:cxn>
                <a:cxn ang="0">
                  <a:pos x="190" y="196"/>
                </a:cxn>
                <a:cxn ang="0">
                  <a:pos x="212" y="193"/>
                </a:cxn>
                <a:cxn ang="0">
                  <a:pos x="239" y="162"/>
                </a:cxn>
                <a:cxn ang="0">
                  <a:pos x="223" y="146"/>
                </a:cxn>
                <a:cxn ang="0">
                  <a:pos x="240" y="134"/>
                </a:cxn>
                <a:cxn ang="0">
                  <a:pos x="237" y="109"/>
                </a:cxn>
                <a:cxn ang="0">
                  <a:pos x="221" y="98"/>
                </a:cxn>
                <a:cxn ang="0">
                  <a:pos x="204" y="88"/>
                </a:cxn>
                <a:cxn ang="0">
                  <a:pos x="205" y="67"/>
                </a:cxn>
                <a:cxn ang="0">
                  <a:pos x="178" y="55"/>
                </a:cxn>
                <a:cxn ang="0">
                  <a:pos x="163" y="68"/>
                </a:cxn>
                <a:cxn ang="0">
                  <a:pos x="153" y="56"/>
                </a:cxn>
                <a:cxn ang="0">
                  <a:pos x="176" y="1"/>
                </a:cxn>
                <a:cxn ang="0">
                  <a:pos x="223" y="16"/>
                </a:cxn>
                <a:cxn ang="0">
                  <a:pos x="258" y="48"/>
                </a:cxn>
                <a:cxn ang="0">
                  <a:pos x="279" y="98"/>
                </a:cxn>
                <a:cxn ang="0">
                  <a:pos x="300" y="135"/>
                </a:cxn>
                <a:cxn ang="0">
                  <a:pos x="309" y="164"/>
                </a:cxn>
                <a:cxn ang="0">
                  <a:pos x="302" y="194"/>
                </a:cxn>
                <a:cxn ang="0">
                  <a:pos x="282" y="209"/>
                </a:cxn>
                <a:cxn ang="0">
                  <a:pos x="260" y="240"/>
                </a:cxn>
                <a:cxn ang="0">
                  <a:pos x="236" y="278"/>
                </a:cxn>
                <a:cxn ang="0">
                  <a:pos x="202" y="312"/>
                </a:cxn>
                <a:cxn ang="0">
                  <a:pos x="161" y="330"/>
                </a:cxn>
                <a:cxn ang="0">
                  <a:pos x="119" y="321"/>
                </a:cxn>
                <a:cxn ang="0">
                  <a:pos x="83" y="292"/>
                </a:cxn>
                <a:cxn ang="0">
                  <a:pos x="57" y="255"/>
                </a:cxn>
                <a:cxn ang="0">
                  <a:pos x="28" y="210"/>
                </a:cxn>
                <a:cxn ang="0">
                  <a:pos x="8" y="194"/>
                </a:cxn>
                <a:cxn ang="0">
                  <a:pos x="0" y="168"/>
                </a:cxn>
                <a:cxn ang="0">
                  <a:pos x="4" y="141"/>
                </a:cxn>
                <a:cxn ang="0">
                  <a:pos x="24" y="120"/>
                </a:cxn>
                <a:cxn ang="0">
                  <a:pos x="37" y="69"/>
                </a:cxn>
                <a:cxn ang="0">
                  <a:pos x="63" y="32"/>
                </a:cxn>
                <a:cxn ang="0">
                  <a:pos x="102" y="9"/>
                </a:cxn>
                <a:cxn ang="0">
                  <a:pos x="156" y="0"/>
                </a:cxn>
              </a:cxnLst>
              <a:rect l="0" t="0" r="r" b="b"/>
              <a:pathLst>
                <a:path w="309" h="330">
                  <a:moveTo>
                    <a:pt x="151" y="50"/>
                  </a:moveTo>
                  <a:lnTo>
                    <a:pt x="141" y="51"/>
                  </a:lnTo>
                  <a:lnTo>
                    <a:pt x="131" y="53"/>
                  </a:lnTo>
                  <a:lnTo>
                    <a:pt x="122" y="56"/>
                  </a:lnTo>
                  <a:lnTo>
                    <a:pt x="113" y="63"/>
                  </a:lnTo>
                  <a:lnTo>
                    <a:pt x="116" y="70"/>
                  </a:lnTo>
                  <a:lnTo>
                    <a:pt x="119" y="77"/>
                  </a:lnTo>
                  <a:lnTo>
                    <a:pt x="113" y="82"/>
                  </a:lnTo>
                  <a:lnTo>
                    <a:pt x="106" y="87"/>
                  </a:lnTo>
                  <a:lnTo>
                    <a:pt x="99" y="82"/>
                  </a:lnTo>
                  <a:lnTo>
                    <a:pt x="91" y="77"/>
                  </a:lnTo>
                  <a:lnTo>
                    <a:pt x="86" y="84"/>
                  </a:lnTo>
                  <a:lnTo>
                    <a:pt x="80" y="90"/>
                  </a:lnTo>
                  <a:lnTo>
                    <a:pt x="77" y="97"/>
                  </a:lnTo>
                  <a:lnTo>
                    <a:pt x="74" y="105"/>
                  </a:lnTo>
                  <a:lnTo>
                    <a:pt x="73" y="113"/>
                  </a:lnTo>
                  <a:lnTo>
                    <a:pt x="87" y="120"/>
                  </a:lnTo>
                  <a:lnTo>
                    <a:pt x="86" y="128"/>
                  </a:lnTo>
                  <a:lnTo>
                    <a:pt x="84" y="135"/>
                  </a:lnTo>
                  <a:lnTo>
                    <a:pt x="78" y="137"/>
                  </a:lnTo>
                  <a:lnTo>
                    <a:pt x="73" y="138"/>
                  </a:lnTo>
                  <a:lnTo>
                    <a:pt x="66" y="140"/>
                  </a:lnTo>
                  <a:lnTo>
                    <a:pt x="71" y="159"/>
                  </a:lnTo>
                  <a:lnTo>
                    <a:pt x="77" y="178"/>
                  </a:lnTo>
                  <a:lnTo>
                    <a:pt x="84" y="176"/>
                  </a:lnTo>
                  <a:lnTo>
                    <a:pt x="90" y="174"/>
                  </a:lnTo>
                  <a:lnTo>
                    <a:pt x="96" y="173"/>
                  </a:lnTo>
                  <a:lnTo>
                    <a:pt x="100" y="179"/>
                  </a:lnTo>
                  <a:lnTo>
                    <a:pt x="105" y="185"/>
                  </a:lnTo>
                  <a:lnTo>
                    <a:pt x="100" y="191"/>
                  </a:lnTo>
                  <a:lnTo>
                    <a:pt x="95" y="198"/>
                  </a:lnTo>
                  <a:lnTo>
                    <a:pt x="102" y="206"/>
                  </a:lnTo>
                  <a:lnTo>
                    <a:pt x="111" y="212"/>
                  </a:lnTo>
                  <a:lnTo>
                    <a:pt x="120" y="216"/>
                  </a:lnTo>
                  <a:lnTo>
                    <a:pt x="131" y="218"/>
                  </a:lnTo>
                  <a:lnTo>
                    <a:pt x="138" y="204"/>
                  </a:lnTo>
                  <a:lnTo>
                    <a:pt x="146" y="205"/>
                  </a:lnTo>
                  <a:lnTo>
                    <a:pt x="153" y="207"/>
                  </a:lnTo>
                  <a:lnTo>
                    <a:pt x="154" y="212"/>
                  </a:lnTo>
                  <a:lnTo>
                    <a:pt x="156" y="218"/>
                  </a:lnTo>
                  <a:lnTo>
                    <a:pt x="157" y="225"/>
                  </a:lnTo>
                  <a:lnTo>
                    <a:pt x="177" y="220"/>
                  </a:lnTo>
                  <a:lnTo>
                    <a:pt x="196" y="214"/>
                  </a:lnTo>
                  <a:lnTo>
                    <a:pt x="194" y="207"/>
                  </a:lnTo>
                  <a:lnTo>
                    <a:pt x="190" y="196"/>
                  </a:lnTo>
                  <a:lnTo>
                    <a:pt x="202" y="187"/>
                  </a:lnTo>
                  <a:lnTo>
                    <a:pt x="207" y="189"/>
                  </a:lnTo>
                  <a:lnTo>
                    <a:pt x="212" y="193"/>
                  </a:lnTo>
                  <a:lnTo>
                    <a:pt x="218" y="197"/>
                  </a:lnTo>
                  <a:lnTo>
                    <a:pt x="228" y="180"/>
                  </a:lnTo>
                  <a:lnTo>
                    <a:pt x="239" y="162"/>
                  </a:lnTo>
                  <a:lnTo>
                    <a:pt x="227" y="156"/>
                  </a:lnTo>
                  <a:lnTo>
                    <a:pt x="221" y="153"/>
                  </a:lnTo>
                  <a:lnTo>
                    <a:pt x="223" y="146"/>
                  </a:lnTo>
                  <a:lnTo>
                    <a:pt x="224" y="138"/>
                  </a:lnTo>
                  <a:lnTo>
                    <a:pt x="232" y="136"/>
                  </a:lnTo>
                  <a:lnTo>
                    <a:pt x="240" y="134"/>
                  </a:lnTo>
                  <a:lnTo>
                    <a:pt x="240" y="125"/>
                  </a:lnTo>
                  <a:lnTo>
                    <a:pt x="239" y="117"/>
                  </a:lnTo>
                  <a:lnTo>
                    <a:pt x="237" y="109"/>
                  </a:lnTo>
                  <a:lnTo>
                    <a:pt x="234" y="102"/>
                  </a:lnTo>
                  <a:lnTo>
                    <a:pt x="228" y="96"/>
                  </a:lnTo>
                  <a:lnTo>
                    <a:pt x="221" y="98"/>
                  </a:lnTo>
                  <a:lnTo>
                    <a:pt x="214" y="102"/>
                  </a:lnTo>
                  <a:lnTo>
                    <a:pt x="209" y="95"/>
                  </a:lnTo>
                  <a:lnTo>
                    <a:pt x="204" y="88"/>
                  </a:lnTo>
                  <a:lnTo>
                    <a:pt x="209" y="81"/>
                  </a:lnTo>
                  <a:lnTo>
                    <a:pt x="213" y="74"/>
                  </a:lnTo>
                  <a:lnTo>
                    <a:pt x="205" y="67"/>
                  </a:lnTo>
                  <a:lnTo>
                    <a:pt x="197" y="61"/>
                  </a:lnTo>
                  <a:lnTo>
                    <a:pt x="188" y="57"/>
                  </a:lnTo>
                  <a:lnTo>
                    <a:pt x="178" y="55"/>
                  </a:lnTo>
                  <a:lnTo>
                    <a:pt x="174" y="62"/>
                  </a:lnTo>
                  <a:lnTo>
                    <a:pt x="170" y="69"/>
                  </a:lnTo>
                  <a:lnTo>
                    <a:pt x="163" y="68"/>
                  </a:lnTo>
                  <a:lnTo>
                    <a:pt x="157" y="67"/>
                  </a:lnTo>
                  <a:lnTo>
                    <a:pt x="155" y="61"/>
                  </a:lnTo>
                  <a:lnTo>
                    <a:pt x="153" y="56"/>
                  </a:lnTo>
                  <a:lnTo>
                    <a:pt x="151" y="50"/>
                  </a:lnTo>
                  <a:close/>
                  <a:moveTo>
                    <a:pt x="156" y="0"/>
                  </a:moveTo>
                  <a:lnTo>
                    <a:pt x="176" y="1"/>
                  </a:lnTo>
                  <a:lnTo>
                    <a:pt x="193" y="4"/>
                  </a:lnTo>
                  <a:lnTo>
                    <a:pt x="209" y="9"/>
                  </a:lnTo>
                  <a:lnTo>
                    <a:pt x="223" y="16"/>
                  </a:lnTo>
                  <a:lnTo>
                    <a:pt x="236" y="24"/>
                  </a:lnTo>
                  <a:lnTo>
                    <a:pt x="248" y="35"/>
                  </a:lnTo>
                  <a:lnTo>
                    <a:pt x="258" y="48"/>
                  </a:lnTo>
                  <a:lnTo>
                    <a:pt x="266" y="63"/>
                  </a:lnTo>
                  <a:lnTo>
                    <a:pt x="273" y="79"/>
                  </a:lnTo>
                  <a:lnTo>
                    <a:pt x="279" y="98"/>
                  </a:lnTo>
                  <a:lnTo>
                    <a:pt x="284" y="119"/>
                  </a:lnTo>
                  <a:lnTo>
                    <a:pt x="293" y="126"/>
                  </a:lnTo>
                  <a:lnTo>
                    <a:pt x="300" y="135"/>
                  </a:lnTo>
                  <a:lnTo>
                    <a:pt x="305" y="143"/>
                  </a:lnTo>
                  <a:lnTo>
                    <a:pt x="308" y="153"/>
                  </a:lnTo>
                  <a:lnTo>
                    <a:pt x="309" y="164"/>
                  </a:lnTo>
                  <a:lnTo>
                    <a:pt x="308" y="176"/>
                  </a:lnTo>
                  <a:lnTo>
                    <a:pt x="305" y="186"/>
                  </a:lnTo>
                  <a:lnTo>
                    <a:pt x="302" y="194"/>
                  </a:lnTo>
                  <a:lnTo>
                    <a:pt x="297" y="200"/>
                  </a:lnTo>
                  <a:lnTo>
                    <a:pt x="291" y="205"/>
                  </a:lnTo>
                  <a:lnTo>
                    <a:pt x="282" y="209"/>
                  </a:lnTo>
                  <a:lnTo>
                    <a:pt x="272" y="213"/>
                  </a:lnTo>
                  <a:lnTo>
                    <a:pt x="266" y="227"/>
                  </a:lnTo>
                  <a:lnTo>
                    <a:pt x="260" y="240"/>
                  </a:lnTo>
                  <a:lnTo>
                    <a:pt x="253" y="253"/>
                  </a:lnTo>
                  <a:lnTo>
                    <a:pt x="245" y="265"/>
                  </a:lnTo>
                  <a:lnTo>
                    <a:pt x="236" y="278"/>
                  </a:lnTo>
                  <a:lnTo>
                    <a:pt x="225" y="290"/>
                  </a:lnTo>
                  <a:lnTo>
                    <a:pt x="214" y="302"/>
                  </a:lnTo>
                  <a:lnTo>
                    <a:pt x="202" y="312"/>
                  </a:lnTo>
                  <a:lnTo>
                    <a:pt x="189" y="321"/>
                  </a:lnTo>
                  <a:lnTo>
                    <a:pt x="175" y="327"/>
                  </a:lnTo>
                  <a:lnTo>
                    <a:pt x="161" y="330"/>
                  </a:lnTo>
                  <a:lnTo>
                    <a:pt x="147" y="329"/>
                  </a:lnTo>
                  <a:lnTo>
                    <a:pt x="133" y="326"/>
                  </a:lnTo>
                  <a:lnTo>
                    <a:pt x="119" y="321"/>
                  </a:lnTo>
                  <a:lnTo>
                    <a:pt x="106" y="312"/>
                  </a:lnTo>
                  <a:lnTo>
                    <a:pt x="93" y="303"/>
                  </a:lnTo>
                  <a:lnTo>
                    <a:pt x="83" y="292"/>
                  </a:lnTo>
                  <a:lnTo>
                    <a:pt x="73" y="281"/>
                  </a:lnTo>
                  <a:lnTo>
                    <a:pt x="65" y="268"/>
                  </a:lnTo>
                  <a:lnTo>
                    <a:pt x="57" y="255"/>
                  </a:lnTo>
                  <a:lnTo>
                    <a:pt x="50" y="241"/>
                  </a:lnTo>
                  <a:lnTo>
                    <a:pt x="37" y="212"/>
                  </a:lnTo>
                  <a:lnTo>
                    <a:pt x="28" y="210"/>
                  </a:lnTo>
                  <a:lnTo>
                    <a:pt x="19" y="207"/>
                  </a:lnTo>
                  <a:lnTo>
                    <a:pt x="13" y="201"/>
                  </a:lnTo>
                  <a:lnTo>
                    <a:pt x="8" y="194"/>
                  </a:lnTo>
                  <a:lnTo>
                    <a:pt x="4" y="187"/>
                  </a:lnTo>
                  <a:lnTo>
                    <a:pt x="1" y="177"/>
                  </a:lnTo>
                  <a:lnTo>
                    <a:pt x="0" y="168"/>
                  </a:lnTo>
                  <a:lnTo>
                    <a:pt x="0" y="158"/>
                  </a:lnTo>
                  <a:lnTo>
                    <a:pt x="1" y="149"/>
                  </a:lnTo>
                  <a:lnTo>
                    <a:pt x="4" y="141"/>
                  </a:lnTo>
                  <a:lnTo>
                    <a:pt x="9" y="133"/>
                  </a:lnTo>
                  <a:lnTo>
                    <a:pt x="16" y="126"/>
                  </a:lnTo>
                  <a:lnTo>
                    <a:pt x="24" y="120"/>
                  </a:lnTo>
                  <a:lnTo>
                    <a:pt x="27" y="102"/>
                  </a:lnTo>
                  <a:lnTo>
                    <a:pt x="31" y="84"/>
                  </a:lnTo>
                  <a:lnTo>
                    <a:pt x="37" y="69"/>
                  </a:lnTo>
                  <a:lnTo>
                    <a:pt x="44" y="55"/>
                  </a:lnTo>
                  <a:lnTo>
                    <a:pt x="53" y="43"/>
                  </a:lnTo>
                  <a:lnTo>
                    <a:pt x="63" y="32"/>
                  </a:lnTo>
                  <a:lnTo>
                    <a:pt x="74" y="23"/>
                  </a:lnTo>
                  <a:lnTo>
                    <a:pt x="87" y="15"/>
                  </a:lnTo>
                  <a:lnTo>
                    <a:pt x="102" y="9"/>
                  </a:lnTo>
                  <a:lnTo>
                    <a:pt x="119" y="4"/>
                  </a:lnTo>
                  <a:lnTo>
                    <a:pt x="137" y="1"/>
                  </a:lnTo>
                  <a:lnTo>
                    <a:pt x="156"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51" name="Freeform 39"/>
            <p:cNvSpPr>
              <a:spLocks/>
            </p:cNvSpPr>
            <p:nvPr/>
          </p:nvSpPr>
          <p:spPr bwMode="auto">
            <a:xfrm>
              <a:off x="10779125" y="390525"/>
              <a:ext cx="117475" cy="119063"/>
            </a:xfrm>
            <a:custGeom>
              <a:avLst/>
              <a:gdLst/>
              <a:ahLst/>
              <a:cxnLst>
                <a:cxn ang="0">
                  <a:pos x="38" y="0"/>
                </a:cxn>
                <a:cxn ang="0">
                  <a:pos x="48" y="2"/>
                </a:cxn>
                <a:cxn ang="0">
                  <a:pos x="57" y="6"/>
                </a:cxn>
                <a:cxn ang="0">
                  <a:pos x="65" y="12"/>
                </a:cxn>
                <a:cxn ang="0">
                  <a:pos x="70" y="20"/>
                </a:cxn>
                <a:cxn ang="0">
                  <a:pos x="73" y="29"/>
                </a:cxn>
                <a:cxn ang="0">
                  <a:pos x="74" y="39"/>
                </a:cxn>
                <a:cxn ang="0">
                  <a:pos x="72" y="49"/>
                </a:cxn>
                <a:cxn ang="0">
                  <a:pos x="69" y="58"/>
                </a:cxn>
                <a:cxn ang="0">
                  <a:pos x="63" y="65"/>
                </a:cxn>
                <a:cxn ang="0">
                  <a:pos x="55" y="70"/>
                </a:cxn>
                <a:cxn ang="0">
                  <a:pos x="46" y="74"/>
                </a:cxn>
                <a:cxn ang="0">
                  <a:pos x="36" y="75"/>
                </a:cxn>
                <a:cxn ang="0">
                  <a:pos x="26" y="74"/>
                </a:cxn>
                <a:cxn ang="0">
                  <a:pos x="17" y="69"/>
                </a:cxn>
                <a:cxn ang="0">
                  <a:pos x="10" y="63"/>
                </a:cxn>
                <a:cxn ang="0">
                  <a:pos x="4" y="56"/>
                </a:cxn>
                <a:cxn ang="0">
                  <a:pos x="1" y="46"/>
                </a:cxn>
                <a:cxn ang="0">
                  <a:pos x="0" y="36"/>
                </a:cxn>
                <a:cxn ang="0">
                  <a:pos x="2" y="26"/>
                </a:cxn>
                <a:cxn ang="0">
                  <a:pos x="6" y="18"/>
                </a:cxn>
                <a:cxn ang="0">
                  <a:pos x="12" y="10"/>
                </a:cxn>
                <a:cxn ang="0">
                  <a:pos x="19" y="5"/>
                </a:cxn>
                <a:cxn ang="0">
                  <a:pos x="28" y="1"/>
                </a:cxn>
                <a:cxn ang="0">
                  <a:pos x="38" y="0"/>
                </a:cxn>
              </a:cxnLst>
              <a:rect l="0" t="0" r="r" b="b"/>
              <a:pathLst>
                <a:path w="74" h="75">
                  <a:moveTo>
                    <a:pt x="38" y="0"/>
                  </a:moveTo>
                  <a:lnTo>
                    <a:pt x="48" y="2"/>
                  </a:lnTo>
                  <a:lnTo>
                    <a:pt x="57" y="6"/>
                  </a:lnTo>
                  <a:lnTo>
                    <a:pt x="65" y="12"/>
                  </a:lnTo>
                  <a:lnTo>
                    <a:pt x="70" y="20"/>
                  </a:lnTo>
                  <a:lnTo>
                    <a:pt x="73" y="29"/>
                  </a:lnTo>
                  <a:lnTo>
                    <a:pt x="74" y="39"/>
                  </a:lnTo>
                  <a:lnTo>
                    <a:pt x="72" y="49"/>
                  </a:lnTo>
                  <a:lnTo>
                    <a:pt x="69" y="58"/>
                  </a:lnTo>
                  <a:lnTo>
                    <a:pt x="63" y="65"/>
                  </a:lnTo>
                  <a:lnTo>
                    <a:pt x="55" y="70"/>
                  </a:lnTo>
                  <a:lnTo>
                    <a:pt x="46" y="74"/>
                  </a:lnTo>
                  <a:lnTo>
                    <a:pt x="36" y="75"/>
                  </a:lnTo>
                  <a:lnTo>
                    <a:pt x="26" y="74"/>
                  </a:lnTo>
                  <a:lnTo>
                    <a:pt x="17" y="69"/>
                  </a:lnTo>
                  <a:lnTo>
                    <a:pt x="10" y="63"/>
                  </a:lnTo>
                  <a:lnTo>
                    <a:pt x="4" y="56"/>
                  </a:lnTo>
                  <a:lnTo>
                    <a:pt x="1" y="46"/>
                  </a:lnTo>
                  <a:lnTo>
                    <a:pt x="0" y="36"/>
                  </a:lnTo>
                  <a:lnTo>
                    <a:pt x="2" y="26"/>
                  </a:lnTo>
                  <a:lnTo>
                    <a:pt x="6" y="18"/>
                  </a:lnTo>
                  <a:lnTo>
                    <a:pt x="12" y="10"/>
                  </a:lnTo>
                  <a:lnTo>
                    <a:pt x="19" y="5"/>
                  </a:lnTo>
                  <a:lnTo>
                    <a:pt x="28" y="1"/>
                  </a:lnTo>
                  <a:lnTo>
                    <a:pt x="38"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grpSp>
        <p:nvGrpSpPr>
          <p:cNvPr id="70" name="Group 69"/>
          <p:cNvGrpSpPr/>
          <p:nvPr/>
        </p:nvGrpSpPr>
        <p:grpSpPr>
          <a:xfrm>
            <a:off x="7846291" y="2956459"/>
            <a:ext cx="440158" cy="443778"/>
            <a:chOff x="12787313" y="2351088"/>
            <a:chExt cx="1350963" cy="1362075"/>
          </a:xfrm>
          <a:solidFill>
            <a:schemeClr val="tx1">
              <a:lumMod val="75000"/>
              <a:lumOff val="25000"/>
            </a:schemeClr>
          </a:solidFill>
        </p:grpSpPr>
        <p:sp>
          <p:nvSpPr>
            <p:cNvPr id="71" name="Freeform 11"/>
            <p:cNvSpPr>
              <a:spLocks noEditPoints="1"/>
            </p:cNvSpPr>
            <p:nvPr/>
          </p:nvSpPr>
          <p:spPr bwMode="auto">
            <a:xfrm>
              <a:off x="12787313" y="2351088"/>
              <a:ext cx="1350963" cy="1362075"/>
            </a:xfrm>
            <a:custGeom>
              <a:avLst/>
              <a:gdLst/>
              <a:ahLst/>
              <a:cxnLst>
                <a:cxn ang="0">
                  <a:pos x="288" y="198"/>
                </a:cxn>
                <a:cxn ang="0">
                  <a:pos x="173" y="336"/>
                </a:cxn>
                <a:cxn ang="0">
                  <a:pos x="173" y="522"/>
                </a:cxn>
                <a:cxn ang="0">
                  <a:pos x="288" y="658"/>
                </a:cxn>
                <a:cxn ang="0">
                  <a:pos x="470" y="690"/>
                </a:cxn>
                <a:cxn ang="0">
                  <a:pos x="625" y="600"/>
                </a:cxn>
                <a:cxn ang="0">
                  <a:pos x="688" y="429"/>
                </a:cxn>
                <a:cxn ang="0">
                  <a:pos x="625" y="256"/>
                </a:cxn>
                <a:cxn ang="0">
                  <a:pos x="470" y="166"/>
                </a:cxn>
                <a:cxn ang="0">
                  <a:pos x="596" y="36"/>
                </a:cxn>
                <a:cxn ang="0">
                  <a:pos x="622" y="47"/>
                </a:cxn>
                <a:cxn ang="0">
                  <a:pos x="631" y="111"/>
                </a:cxn>
                <a:cxn ang="0">
                  <a:pos x="630" y="154"/>
                </a:cxn>
                <a:cxn ang="0">
                  <a:pos x="679" y="203"/>
                </a:cxn>
                <a:cxn ang="0">
                  <a:pos x="774" y="218"/>
                </a:cxn>
                <a:cxn ang="0">
                  <a:pos x="805" y="232"/>
                </a:cxn>
                <a:cxn ang="0">
                  <a:pos x="826" y="294"/>
                </a:cxn>
                <a:cxn ang="0">
                  <a:pos x="846" y="368"/>
                </a:cxn>
                <a:cxn ang="0">
                  <a:pos x="846" y="421"/>
                </a:cxn>
                <a:cxn ang="0">
                  <a:pos x="782" y="459"/>
                </a:cxn>
                <a:cxn ang="0">
                  <a:pos x="738" y="564"/>
                </a:cxn>
                <a:cxn ang="0">
                  <a:pos x="764" y="603"/>
                </a:cxn>
                <a:cxn ang="0">
                  <a:pos x="782" y="662"/>
                </a:cxn>
                <a:cxn ang="0">
                  <a:pos x="682" y="768"/>
                </a:cxn>
                <a:cxn ang="0">
                  <a:pos x="662" y="786"/>
                </a:cxn>
                <a:cxn ang="0">
                  <a:pos x="615" y="777"/>
                </a:cxn>
                <a:cxn ang="0">
                  <a:pos x="574" y="748"/>
                </a:cxn>
                <a:cxn ang="0">
                  <a:pos x="554" y="745"/>
                </a:cxn>
                <a:cxn ang="0">
                  <a:pos x="481" y="760"/>
                </a:cxn>
                <a:cxn ang="0">
                  <a:pos x="461" y="771"/>
                </a:cxn>
                <a:cxn ang="0">
                  <a:pos x="438" y="822"/>
                </a:cxn>
                <a:cxn ang="0">
                  <a:pos x="242" y="815"/>
                </a:cxn>
                <a:cxn ang="0">
                  <a:pos x="224" y="798"/>
                </a:cxn>
                <a:cxn ang="0">
                  <a:pos x="224" y="722"/>
                </a:cxn>
                <a:cxn ang="0">
                  <a:pos x="202" y="677"/>
                </a:cxn>
                <a:cxn ang="0">
                  <a:pos x="155" y="630"/>
                </a:cxn>
                <a:cxn ang="0">
                  <a:pos x="119" y="630"/>
                </a:cxn>
                <a:cxn ang="0">
                  <a:pos x="52" y="627"/>
                </a:cxn>
                <a:cxn ang="0">
                  <a:pos x="21" y="539"/>
                </a:cxn>
                <a:cxn ang="0">
                  <a:pos x="8" y="487"/>
                </a:cxn>
                <a:cxn ang="0">
                  <a:pos x="1" y="444"/>
                </a:cxn>
                <a:cxn ang="0">
                  <a:pos x="73" y="400"/>
                </a:cxn>
                <a:cxn ang="0">
                  <a:pos x="99" y="352"/>
                </a:cxn>
                <a:cxn ang="0">
                  <a:pos x="114" y="294"/>
                </a:cxn>
                <a:cxn ang="0">
                  <a:pos x="68" y="226"/>
                </a:cxn>
                <a:cxn ang="0">
                  <a:pos x="64" y="201"/>
                </a:cxn>
                <a:cxn ang="0">
                  <a:pos x="189" y="70"/>
                </a:cxn>
                <a:cxn ang="0">
                  <a:pos x="227" y="73"/>
                </a:cxn>
                <a:cxn ang="0">
                  <a:pos x="297" y="116"/>
                </a:cxn>
                <a:cxn ang="0">
                  <a:pos x="373" y="96"/>
                </a:cxn>
                <a:cxn ang="0">
                  <a:pos x="399" y="73"/>
                </a:cxn>
                <a:cxn ang="0">
                  <a:pos x="412" y="41"/>
                </a:cxn>
                <a:cxn ang="0">
                  <a:pos x="431" y="6"/>
                </a:cxn>
              </a:cxnLst>
              <a:rect l="0" t="0" r="r" b="b"/>
              <a:pathLst>
                <a:path w="851" h="858">
                  <a:moveTo>
                    <a:pt x="421" y="161"/>
                  </a:moveTo>
                  <a:lnTo>
                    <a:pt x="374" y="166"/>
                  </a:lnTo>
                  <a:lnTo>
                    <a:pt x="329" y="178"/>
                  </a:lnTo>
                  <a:lnTo>
                    <a:pt x="288" y="198"/>
                  </a:lnTo>
                  <a:lnTo>
                    <a:pt x="251" y="224"/>
                  </a:lnTo>
                  <a:lnTo>
                    <a:pt x="219" y="256"/>
                  </a:lnTo>
                  <a:lnTo>
                    <a:pt x="193" y="294"/>
                  </a:lnTo>
                  <a:lnTo>
                    <a:pt x="173" y="336"/>
                  </a:lnTo>
                  <a:lnTo>
                    <a:pt x="161" y="380"/>
                  </a:lnTo>
                  <a:lnTo>
                    <a:pt x="157" y="429"/>
                  </a:lnTo>
                  <a:lnTo>
                    <a:pt x="161" y="476"/>
                  </a:lnTo>
                  <a:lnTo>
                    <a:pt x="173" y="522"/>
                  </a:lnTo>
                  <a:lnTo>
                    <a:pt x="193" y="563"/>
                  </a:lnTo>
                  <a:lnTo>
                    <a:pt x="219" y="600"/>
                  </a:lnTo>
                  <a:lnTo>
                    <a:pt x="251" y="632"/>
                  </a:lnTo>
                  <a:lnTo>
                    <a:pt x="288" y="658"/>
                  </a:lnTo>
                  <a:lnTo>
                    <a:pt x="329" y="677"/>
                  </a:lnTo>
                  <a:lnTo>
                    <a:pt x="374" y="690"/>
                  </a:lnTo>
                  <a:lnTo>
                    <a:pt x="421" y="694"/>
                  </a:lnTo>
                  <a:lnTo>
                    <a:pt x="470" y="690"/>
                  </a:lnTo>
                  <a:lnTo>
                    <a:pt x="514" y="677"/>
                  </a:lnTo>
                  <a:lnTo>
                    <a:pt x="555" y="658"/>
                  </a:lnTo>
                  <a:lnTo>
                    <a:pt x="593" y="632"/>
                  </a:lnTo>
                  <a:lnTo>
                    <a:pt x="625" y="600"/>
                  </a:lnTo>
                  <a:lnTo>
                    <a:pt x="651" y="563"/>
                  </a:lnTo>
                  <a:lnTo>
                    <a:pt x="671" y="522"/>
                  </a:lnTo>
                  <a:lnTo>
                    <a:pt x="683" y="476"/>
                  </a:lnTo>
                  <a:lnTo>
                    <a:pt x="688" y="429"/>
                  </a:lnTo>
                  <a:lnTo>
                    <a:pt x="683" y="380"/>
                  </a:lnTo>
                  <a:lnTo>
                    <a:pt x="671" y="336"/>
                  </a:lnTo>
                  <a:lnTo>
                    <a:pt x="651" y="294"/>
                  </a:lnTo>
                  <a:lnTo>
                    <a:pt x="625" y="256"/>
                  </a:lnTo>
                  <a:lnTo>
                    <a:pt x="593" y="224"/>
                  </a:lnTo>
                  <a:lnTo>
                    <a:pt x="555" y="198"/>
                  </a:lnTo>
                  <a:lnTo>
                    <a:pt x="514" y="178"/>
                  </a:lnTo>
                  <a:lnTo>
                    <a:pt x="470" y="166"/>
                  </a:lnTo>
                  <a:lnTo>
                    <a:pt x="421" y="161"/>
                  </a:lnTo>
                  <a:close/>
                  <a:moveTo>
                    <a:pt x="452" y="0"/>
                  </a:moveTo>
                  <a:lnTo>
                    <a:pt x="467" y="1"/>
                  </a:lnTo>
                  <a:lnTo>
                    <a:pt x="596" y="36"/>
                  </a:lnTo>
                  <a:lnTo>
                    <a:pt x="599" y="36"/>
                  </a:lnTo>
                  <a:lnTo>
                    <a:pt x="606" y="38"/>
                  </a:lnTo>
                  <a:lnTo>
                    <a:pt x="613" y="41"/>
                  </a:lnTo>
                  <a:lnTo>
                    <a:pt x="622" y="47"/>
                  </a:lnTo>
                  <a:lnTo>
                    <a:pt x="630" y="58"/>
                  </a:lnTo>
                  <a:lnTo>
                    <a:pt x="633" y="71"/>
                  </a:lnTo>
                  <a:lnTo>
                    <a:pt x="633" y="91"/>
                  </a:lnTo>
                  <a:lnTo>
                    <a:pt x="631" y="111"/>
                  </a:lnTo>
                  <a:lnTo>
                    <a:pt x="630" y="128"/>
                  </a:lnTo>
                  <a:lnTo>
                    <a:pt x="628" y="139"/>
                  </a:lnTo>
                  <a:lnTo>
                    <a:pt x="628" y="146"/>
                  </a:lnTo>
                  <a:lnTo>
                    <a:pt x="630" y="154"/>
                  </a:lnTo>
                  <a:lnTo>
                    <a:pt x="634" y="163"/>
                  </a:lnTo>
                  <a:lnTo>
                    <a:pt x="656" y="181"/>
                  </a:lnTo>
                  <a:lnTo>
                    <a:pt x="666" y="192"/>
                  </a:lnTo>
                  <a:lnTo>
                    <a:pt x="679" y="203"/>
                  </a:lnTo>
                  <a:lnTo>
                    <a:pt x="688" y="213"/>
                  </a:lnTo>
                  <a:lnTo>
                    <a:pt x="694" y="221"/>
                  </a:lnTo>
                  <a:lnTo>
                    <a:pt x="697" y="224"/>
                  </a:lnTo>
                  <a:lnTo>
                    <a:pt x="774" y="218"/>
                  </a:lnTo>
                  <a:lnTo>
                    <a:pt x="778" y="218"/>
                  </a:lnTo>
                  <a:lnTo>
                    <a:pt x="785" y="220"/>
                  </a:lnTo>
                  <a:lnTo>
                    <a:pt x="796" y="223"/>
                  </a:lnTo>
                  <a:lnTo>
                    <a:pt x="805" y="232"/>
                  </a:lnTo>
                  <a:lnTo>
                    <a:pt x="813" y="245"/>
                  </a:lnTo>
                  <a:lnTo>
                    <a:pt x="816" y="258"/>
                  </a:lnTo>
                  <a:lnTo>
                    <a:pt x="820" y="274"/>
                  </a:lnTo>
                  <a:lnTo>
                    <a:pt x="826" y="294"/>
                  </a:lnTo>
                  <a:lnTo>
                    <a:pt x="831" y="314"/>
                  </a:lnTo>
                  <a:lnTo>
                    <a:pt x="837" y="334"/>
                  </a:lnTo>
                  <a:lnTo>
                    <a:pt x="841" y="352"/>
                  </a:lnTo>
                  <a:lnTo>
                    <a:pt x="846" y="368"/>
                  </a:lnTo>
                  <a:lnTo>
                    <a:pt x="848" y="378"/>
                  </a:lnTo>
                  <a:lnTo>
                    <a:pt x="851" y="384"/>
                  </a:lnTo>
                  <a:lnTo>
                    <a:pt x="851" y="407"/>
                  </a:lnTo>
                  <a:lnTo>
                    <a:pt x="846" y="421"/>
                  </a:lnTo>
                  <a:lnTo>
                    <a:pt x="835" y="433"/>
                  </a:lnTo>
                  <a:lnTo>
                    <a:pt x="808" y="448"/>
                  </a:lnTo>
                  <a:lnTo>
                    <a:pt x="794" y="455"/>
                  </a:lnTo>
                  <a:lnTo>
                    <a:pt x="782" y="459"/>
                  </a:lnTo>
                  <a:lnTo>
                    <a:pt x="773" y="462"/>
                  </a:lnTo>
                  <a:lnTo>
                    <a:pt x="770" y="464"/>
                  </a:lnTo>
                  <a:lnTo>
                    <a:pt x="738" y="560"/>
                  </a:lnTo>
                  <a:lnTo>
                    <a:pt x="738" y="564"/>
                  </a:lnTo>
                  <a:lnTo>
                    <a:pt x="741" y="569"/>
                  </a:lnTo>
                  <a:lnTo>
                    <a:pt x="746" y="578"/>
                  </a:lnTo>
                  <a:lnTo>
                    <a:pt x="753" y="590"/>
                  </a:lnTo>
                  <a:lnTo>
                    <a:pt x="764" y="603"/>
                  </a:lnTo>
                  <a:lnTo>
                    <a:pt x="773" y="615"/>
                  </a:lnTo>
                  <a:lnTo>
                    <a:pt x="781" y="630"/>
                  </a:lnTo>
                  <a:lnTo>
                    <a:pt x="785" y="645"/>
                  </a:lnTo>
                  <a:lnTo>
                    <a:pt x="782" y="662"/>
                  </a:lnTo>
                  <a:lnTo>
                    <a:pt x="771" y="679"/>
                  </a:lnTo>
                  <a:lnTo>
                    <a:pt x="703" y="748"/>
                  </a:lnTo>
                  <a:lnTo>
                    <a:pt x="691" y="758"/>
                  </a:lnTo>
                  <a:lnTo>
                    <a:pt x="682" y="768"/>
                  </a:lnTo>
                  <a:lnTo>
                    <a:pt x="676" y="775"/>
                  </a:lnTo>
                  <a:lnTo>
                    <a:pt x="673" y="777"/>
                  </a:lnTo>
                  <a:lnTo>
                    <a:pt x="668" y="781"/>
                  </a:lnTo>
                  <a:lnTo>
                    <a:pt x="662" y="786"/>
                  </a:lnTo>
                  <a:lnTo>
                    <a:pt x="654" y="789"/>
                  </a:lnTo>
                  <a:lnTo>
                    <a:pt x="644" y="789"/>
                  </a:lnTo>
                  <a:lnTo>
                    <a:pt x="630" y="786"/>
                  </a:lnTo>
                  <a:lnTo>
                    <a:pt x="615" y="777"/>
                  </a:lnTo>
                  <a:lnTo>
                    <a:pt x="598" y="764"/>
                  </a:lnTo>
                  <a:lnTo>
                    <a:pt x="586" y="755"/>
                  </a:lnTo>
                  <a:lnTo>
                    <a:pt x="578" y="751"/>
                  </a:lnTo>
                  <a:lnTo>
                    <a:pt x="574" y="748"/>
                  </a:lnTo>
                  <a:lnTo>
                    <a:pt x="571" y="746"/>
                  </a:lnTo>
                  <a:lnTo>
                    <a:pt x="568" y="746"/>
                  </a:lnTo>
                  <a:lnTo>
                    <a:pt x="561" y="745"/>
                  </a:lnTo>
                  <a:lnTo>
                    <a:pt x="554" y="745"/>
                  </a:lnTo>
                  <a:lnTo>
                    <a:pt x="546" y="746"/>
                  </a:lnTo>
                  <a:lnTo>
                    <a:pt x="539" y="749"/>
                  </a:lnTo>
                  <a:lnTo>
                    <a:pt x="493" y="758"/>
                  </a:lnTo>
                  <a:lnTo>
                    <a:pt x="481" y="760"/>
                  </a:lnTo>
                  <a:lnTo>
                    <a:pt x="476" y="761"/>
                  </a:lnTo>
                  <a:lnTo>
                    <a:pt x="472" y="761"/>
                  </a:lnTo>
                  <a:lnTo>
                    <a:pt x="469" y="763"/>
                  </a:lnTo>
                  <a:lnTo>
                    <a:pt x="461" y="771"/>
                  </a:lnTo>
                  <a:lnTo>
                    <a:pt x="458" y="777"/>
                  </a:lnTo>
                  <a:lnTo>
                    <a:pt x="453" y="789"/>
                  </a:lnTo>
                  <a:lnTo>
                    <a:pt x="447" y="804"/>
                  </a:lnTo>
                  <a:lnTo>
                    <a:pt x="438" y="822"/>
                  </a:lnTo>
                  <a:lnTo>
                    <a:pt x="428" y="838"/>
                  </a:lnTo>
                  <a:lnTo>
                    <a:pt x="417" y="851"/>
                  </a:lnTo>
                  <a:lnTo>
                    <a:pt x="403" y="858"/>
                  </a:lnTo>
                  <a:lnTo>
                    <a:pt x="242" y="815"/>
                  </a:lnTo>
                  <a:lnTo>
                    <a:pt x="240" y="813"/>
                  </a:lnTo>
                  <a:lnTo>
                    <a:pt x="236" y="812"/>
                  </a:lnTo>
                  <a:lnTo>
                    <a:pt x="230" y="806"/>
                  </a:lnTo>
                  <a:lnTo>
                    <a:pt x="224" y="798"/>
                  </a:lnTo>
                  <a:lnTo>
                    <a:pt x="221" y="786"/>
                  </a:lnTo>
                  <a:lnTo>
                    <a:pt x="219" y="771"/>
                  </a:lnTo>
                  <a:lnTo>
                    <a:pt x="222" y="737"/>
                  </a:lnTo>
                  <a:lnTo>
                    <a:pt x="224" y="722"/>
                  </a:lnTo>
                  <a:lnTo>
                    <a:pt x="224" y="708"/>
                  </a:lnTo>
                  <a:lnTo>
                    <a:pt x="219" y="694"/>
                  </a:lnTo>
                  <a:lnTo>
                    <a:pt x="211" y="685"/>
                  </a:lnTo>
                  <a:lnTo>
                    <a:pt x="202" y="677"/>
                  </a:lnTo>
                  <a:lnTo>
                    <a:pt x="192" y="668"/>
                  </a:lnTo>
                  <a:lnTo>
                    <a:pt x="172" y="648"/>
                  </a:lnTo>
                  <a:lnTo>
                    <a:pt x="164" y="639"/>
                  </a:lnTo>
                  <a:lnTo>
                    <a:pt x="155" y="630"/>
                  </a:lnTo>
                  <a:lnTo>
                    <a:pt x="151" y="627"/>
                  </a:lnTo>
                  <a:lnTo>
                    <a:pt x="141" y="626"/>
                  </a:lnTo>
                  <a:lnTo>
                    <a:pt x="129" y="627"/>
                  </a:lnTo>
                  <a:lnTo>
                    <a:pt x="119" y="630"/>
                  </a:lnTo>
                  <a:lnTo>
                    <a:pt x="88" y="633"/>
                  </a:lnTo>
                  <a:lnTo>
                    <a:pt x="71" y="633"/>
                  </a:lnTo>
                  <a:lnTo>
                    <a:pt x="59" y="632"/>
                  </a:lnTo>
                  <a:lnTo>
                    <a:pt x="52" y="627"/>
                  </a:lnTo>
                  <a:lnTo>
                    <a:pt x="47" y="619"/>
                  </a:lnTo>
                  <a:lnTo>
                    <a:pt x="30" y="569"/>
                  </a:lnTo>
                  <a:lnTo>
                    <a:pt x="26" y="552"/>
                  </a:lnTo>
                  <a:lnTo>
                    <a:pt x="21" y="539"/>
                  </a:lnTo>
                  <a:lnTo>
                    <a:pt x="20" y="529"/>
                  </a:lnTo>
                  <a:lnTo>
                    <a:pt x="17" y="519"/>
                  </a:lnTo>
                  <a:lnTo>
                    <a:pt x="12" y="503"/>
                  </a:lnTo>
                  <a:lnTo>
                    <a:pt x="8" y="487"/>
                  </a:lnTo>
                  <a:lnTo>
                    <a:pt x="5" y="470"/>
                  </a:lnTo>
                  <a:lnTo>
                    <a:pt x="1" y="456"/>
                  </a:lnTo>
                  <a:lnTo>
                    <a:pt x="0" y="448"/>
                  </a:lnTo>
                  <a:lnTo>
                    <a:pt x="1" y="444"/>
                  </a:lnTo>
                  <a:lnTo>
                    <a:pt x="17" y="429"/>
                  </a:lnTo>
                  <a:lnTo>
                    <a:pt x="32" y="419"/>
                  </a:lnTo>
                  <a:lnTo>
                    <a:pt x="59" y="407"/>
                  </a:lnTo>
                  <a:lnTo>
                    <a:pt x="73" y="400"/>
                  </a:lnTo>
                  <a:lnTo>
                    <a:pt x="85" y="390"/>
                  </a:lnTo>
                  <a:lnTo>
                    <a:pt x="93" y="381"/>
                  </a:lnTo>
                  <a:lnTo>
                    <a:pt x="96" y="369"/>
                  </a:lnTo>
                  <a:lnTo>
                    <a:pt x="99" y="352"/>
                  </a:lnTo>
                  <a:lnTo>
                    <a:pt x="103" y="334"/>
                  </a:lnTo>
                  <a:lnTo>
                    <a:pt x="108" y="317"/>
                  </a:lnTo>
                  <a:lnTo>
                    <a:pt x="113" y="303"/>
                  </a:lnTo>
                  <a:lnTo>
                    <a:pt x="114" y="294"/>
                  </a:lnTo>
                  <a:lnTo>
                    <a:pt x="108" y="279"/>
                  </a:lnTo>
                  <a:lnTo>
                    <a:pt x="103" y="273"/>
                  </a:lnTo>
                  <a:lnTo>
                    <a:pt x="102" y="270"/>
                  </a:lnTo>
                  <a:lnTo>
                    <a:pt x="68" y="226"/>
                  </a:lnTo>
                  <a:lnTo>
                    <a:pt x="67" y="224"/>
                  </a:lnTo>
                  <a:lnTo>
                    <a:pt x="64" y="220"/>
                  </a:lnTo>
                  <a:lnTo>
                    <a:pt x="62" y="212"/>
                  </a:lnTo>
                  <a:lnTo>
                    <a:pt x="64" y="201"/>
                  </a:lnTo>
                  <a:lnTo>
                    <a:pt x="70" y="191"/>
                  </a:lnTo>
                  <a:lnTo>
                    <a:pt x="183" y="74"/>
                  </a:lnTo>
                  <a:lnTo>
                    <a:pt x="184" y="73"/>
                  </a:lnTo>
                  <a:lnTo>
                    <a:pt x="189" y="70"/>
                  </a:lnTo>
                  <a:lnTo>
                    <a:pt x="195" y="65"/>
                  </a:lnTo>
                  <a:lnTo>
                    <a:pt x="204" y="64"/>
                  </a:lnTo>
                  <a:lnTo>
                    <a:pt x="215" y="65"/>
                  </a:lnTo>
                  <a:lnTo>
                    <a:pt x="227" y="73"/>
                  </a:lnTo>
                  <a:lnTo>
                    <a:pt x="280" y="111"/>
                  </a:lnTo>
                  <a:lnTo>
                    <a:pt x="281" y="113"/>
                  </a:lnTo>
                  <a:lnTo>
                    <a:pt x="288" y="114"/>
                  </a:lnTo>
                  <a:lnTo>
                    <a:pt x="297" y="116"/>
                  </a:lnTo>
                  <a:lnTo>
                    <a:pt x="312" y="113"/>
                  </a:lnTo>
                  <a:lnTo>
                    <a:pt x="358" y="99"/>
                  </a:lnTo>
                  <a:lnTo>
                    <a:pt x="368" y="97"/>
                  </a:lnTo>
                  <a:lnTo>
                    <a:pt x="373" y="96"/>
                  </a:lnTo>
                  <a:lnTo>
                    <a:pt x="376" y="96"/>
                  </a:lnTo>
                  <a:lnTo>
                    <a:pt x="382" y="94"/>
                  </a:lnTo>
                  <a:lnTo>
                    <a:pt x="390" y="88"/>
                  </a:lnTo>
                  <a:lnTo>
                    <a:pt x="399" y="73"/>
                  </a:lnTo>
                  <a:lnTo>
                    <a:pt x="400" y="70"/>
                  </a:lnTo>
                  <a:lnTo>
                    <a:pt x="403" y="62"/>
                  </a:lnTo>
                  <a:lnTo>
                    <a:pt x="408" y="53"/>
                  </a:lnTo>
                  <a:lnTo>
                    <a:pt x="412" y="41"/>
                  </a:lnTo>
                  <a:lnTo>
                    <a:pt x="417" y="30"/>
                  </a:lnTo>
                  <a:lnTo>
                    <a:pt x="420" y="21"/>
                  </a:lnTo>
                  <a:lnTo>
                    <a:pt x="425" y="13"/>
                  </a:lnTo>
                  <a:lnTo>
                    <a:pt x="431" y="6"/>
                  </a:lnTo>
                  <a:lnTo>
                    <a:pt x="440" y="1"/>
                  </a:lnTo>
                  <a:lnTo>
                    <a:pt x="452"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sp>
          <p:nvSpPr>
            <p:cNvPr id="72" name="Freeform 12"/>
            <p:cNvSpPr>
              <a:spLocks noEditPoints="1"/>
            </p:cNvSpPr>
            <p:nvPr/>
          </p:nvSpPr>
          <p:spPr bwMode="auto">
            <a:xfrm>
              <a:off x="13130213" y="2701925"/>
              <a:ext cx="663575" cy="666750"/>
            </a:xfrm>
            <a:custGeom>
              <a:avLst/>
              <a:gdLst/>
              <a:ahLst/>
              <a:cxnLst>
                <a:cxn ang="0">
                  <a:pos x="209" y="104"/>
                </a:cxn>
                <a:cxn ang="0">
                  <a:pos x="181" y="107"/>
                </a:cxn>
                <a:cxn ang="0">
                  <a:pos x="155" y="118"/>
                </a:cxn>
                <a:cxn ang="0">
                  <a:pos x="134" y="134"/>
                </a:cxn>
                <a:cxn ang="0">
                  <a:pos x="117" y="157"/>
                </a:cxn>
                <a:cxn ang="0">
                  <a:pos x="107" y="182"/>
                </a:cxn>
                <a:cxn ang="0">
                  <a:pos x="102" y="211"/>
                </a:cxn>
                <a:cxn ang="0">
                  <a:pos x="107" y="238"/>
                </a:cxn>
                <a:cxn ang="0">
                  <a:pos x="117" y="264"/>
                </a:cxn>
                <a:cxn ang="0">
                  <a:pos x="134" y="285"/>
                </a:cxn>
                <a:cxn ang="0">
                  <a:pos x="155" y="302"/>
                </a:cxn>
                <a:cxn ang="0">
                  <a:pos x="181" y="313"/>
                </a:cxn>
                <a:cxn ang="0">
                  <a:pos x="209" y="318"/>
                </a:cxn>
                <a:cxn ang="0">
                  <a:pos x="237" y="313"/>
                </a:cxn>
                <a:cxn ang="0">
                  <a:pos x="262" y="302"/>
                </a:cxn>
                <a:cxn ang="0">
                  <a:pos x="285" y="285"/>
                </a:cxn>
                <a:cxn ang="0">
                  <a:pos x="301" y="264"/>
                </a:cxn>
                <a:cxn ang="0">
                  <a:pos x="312" y="238"/>
                </a:cxn>
                <a:cxn ang="0">
                  <a:pos x="315" y="211"/>
                </a:cxn>
                <a:cxn ang="0">
                  <a:pos x="312" y="182"/>
                </a:cxn>
                <a:cxn ang="0">
                  <a:pos x="301" y="157"/>
                </a:cxn>
                <a:cxn ang="0">
                  <a:pos x="285" y="134"/>
                </a:cxn>
                <a:cxn ang="0">
                  <a:pos x="262" y="118"/>
                </a:cxn>
                <a:cxn ang="0">
                  <a:pos x="237" y="107"/>
                </a:cxn>
                <a:cxn ang="0">
                  <a:pos x="209" y="104"/>
                </a:cxn>
                <a:cxn ang="0">
                  <a:pos x="209" y="0"/>
                </a:cxn>
                <a:cxn ang="0">
                  <a:pos x="251" y="5"/>
                </a:cxn>
                <a:cxn ang="0">
                  <a:pos x="291" y="17"/>
                </a:cxn>
                <a:cxn ang="0">
                  <a:pos x="326" y="37"/>
                </a:cxn>
                <a:cxn ang="0">
                  <a:pos x="358" y="63"/>
                </a:cxn>
                <a:cxn ang="0">
                  <a:pos x="382" y="93"/>
                </a:cxn>
                <a:cxn ang="0">
                  <a:pos x="402" y="128"/>
                </a:cxn>
                <a:cxn ang="0">
                  <a:pos x="414" y="168"/>
                </a:cxn>
                <a:cxn ang="0">
                  <a:pos x="418" y="211"/>
                </a:cxn>
                <a:cxn ang="0">
                  <a:pos x="414" y="252"/>
                </a:cxn>
                <a:cxn ang="0">
                  <a:pos x="402" y="292"/>
                </a:cxn>
                <a:cxn ang="0">
                  <a:pos x="382" y="327"/>
                </a:cxn>
                <a:cxn ang="0">
                  <a:pos x="358" y="359"/>
                </a:cxn>
                <a:cxn ang="0">
                  <a:pos x="326" y="383"/>
                </a:cxn>
                <a:cxn ang="0">
                  <a:pos x="291" y="403"/>
                </a:cxn>
                <a:cxn ang="0">
                  <a:pos x="251" y="415"/>
                </a:cxn>
                <a:cxn ang="0">
                  <a:pos x="209" y="420"/>
                </a:cxn>
                <a:cxn ang="0">
                  <a:pos x="167" y="415"/>
                </a:cxn>
                <a:cxn ang="0">
                  <a:pos x="128" y="403"/>
                </a:cxn>
                <a:cxn ang="0">
                  <a:pos x="93" y="383"/>
                </a:cxn>
                <a:cxn ang="0">
                  <a:pos x="61" y="359"/>
                </a:cxn>
                <a:cxn ang="0">
                  <a:pos x="37" y="327"/>
                </a:cxn>
                <a:cxn ang="0">
                  <a:pos x="17" y="292"/>
                </a:cxn>
                <a:cxn ang="0">
                  <a:pos x="5" y="252"/>
                </a:cxn>
                <a:cxn ang="0">
                  <a:pos x="0" y="211"/>
                </a:cxn>
                <a:cxn ang="0">
                  <a:pos x="5" y="168"/>
                </a:cxn>
                <a:cxn ang="0">
                  <a:pos x="17" y="128"/>
                </a:cxn>
                <a:cxn ang="0">
                  <a:pos x="37" y="93"/>
                </a:cxn>
                <a:cxn ang="0">
                  <a:pos x="61" y="63"/>
                </a:cxn>
                <a:cxn ang="0">
                  <a:pos x="93" y="37"/>
                </a:cxn>
                <a:cxn ang="0">
                  <a:pos x="128" y="17"/>
                </a:cxn>
                <a:cxn ang="0">
                  <a:pos x="167" y="5"/>
                </a:cxn>
                <a:cxn ang="0">
                  <a:pos x="209" y="0"/>
                </a:cxn>
              </a:cxnLst>
              <a:rect l="0" t="0" r="r" b="b"/>
              <a:pathLst>
                <a:path w="418" h="420">
                  <a:moveTo>
                    <a:pt x="209" y="104"/>
                  </a:moveTo>
                  <a:lnTo>
                    <a:pt x="181" y="107"/>
                  </a:lnTo>
                  <a:lnTo>
                    <a:pt x="155" y="118"/>
                  </a:lnTo>
                  <a:lnTo>
                    <a:pt x="134" y="134"/>
                  </a:lnTo>
                  <a:lnTo>
                    <a:pt x="117" y="157"/>
                  </a:lnTo>
                  <a:lnTo>
                    <a:pt x="107" y="182"/>
                  </a:lnTo>
                  <a:lnTo>
                    <a:pt x="102" y="211"/>
                  </a:lnTo>
                  <a:lnTo>
                    <a:pt x="107" y="238"/>
                  </a:lnTo>
                  <a:lnTo>
                    <a:pt x="117" y="264"/>
                  </a:lnTo>
                  <a:lnTo>
                    <a:pt x="134" y="285"/>
                  </a:lnTo>
                  <a:lnTo>
                    <a:pt x="155" y="302"/>
                  </a:lnTo>
                  <a:lnTo>
                    <a:pt x="181" y="313"/>
                  </a:lnTo>
                  <a:lnTo>
                    <a:pt x="209" y="318"/>
                  </a:lnTo>
                  <a:lnTo>
                    <a:pt x="237" y="313"/>
                  </a:lnTo>
                  <a:lnTo>
                    <a:pt x="262" y="302"/>
                  </a:lnTo>
                  <a:lnTo>
                    <a:pt x="285" y="285"/>
                  </a:lnTo>
                  <a:lnTo>
                    <a:pt x="301" y="264"/>
                  </a:lnTo>
                  <a:lnTo>
                    <a:pt x="312" y="238"/>
                  </a:lnTo>
                  <a:lnTo>
                    <a:pt x="315" y="211"/>
                  </a:lnTo>
                  <a:lnTo>
                    <a:pt x="312" y="182"/>
                  </a:lnTo>
                  <a:lnTo>
                    <a:pt x="301" y="157"/>
                  </a:lnTo>
                  <a:lnTo>
                    <a:pt x="285" y="134"/>
                  </a:lnTo>
                  <a:lnTo>
                    <a:pt x="262" y="118"/>
                  </a:lnTo>
                  <a:lnTo>
                    <a:pt x="237" y="107"/>
                  </a:lnTo>
                  <a:lnTo>
                    <a:pt x="209" y="104"/>
                  </a:lnTo>
                  <a:close/>
                  <a:moveTo>
                    <a:pt x="209" y="0"/>
                  </a:moveTo>
                  <a:lnTo>
                    <a:pt x="251" y="5"/>
                  </a:lnTo>
                  <a:lnTo>
                    <a:pt x="291" y="17"/>
                  </a:lnTo>
                  <a:lnTo>
                    <a:pt x="326" y="37"/>
                  </a:lnTo>
                  <a:lnTo>
                    <a:pt x="358" y="63"/>
                  </a:lnTo>
                  <a:lnTo>
                    <a:pt x="382" y="93"/>
                  </a:lnTo>
                  <a:lnTo>
                    <a:pt x="402" y="128"/>
                  </a:lnTo>
                  <a:lnTo>
                    <a:pt x="414" y="168"/>
                  </a:lnTo>
                  <a:lnTo>
                    <a:pt x="418" y="211"/>
                  </a:lnTo>
                  <a:lnTo>
                    <a:pt x="414" y="252"/>
                  </a:lnTo>
                  <a:lnTo>
                    <a:pt x="402" y="292"/>
                  </a:lnTo>
                  <a:lnTo>
                    <a:pt x="382" y="327"/>
                  </a:lnTo>
                  <a:lnTo>
                    <a:pt x="358" y="359"/>
                  </a:lnTo>
                  <a:lnTo>
                    <a:pt x="326" y="383"/>
                  </a:lnTo>
                  <a:lnTo>
                    <a:pt x="291" y="403"/>
                  </a:lnTo>
                  <a:lnTo>
                    <a:pt x="251" y="415"/>
                  </a:lnTo>
                  <a:lnTo>
                    <a:pt x="209" y="420"/>
                  </a:lnTo>
                  <a:lnTo>
                    <a:pt x="167" y="415"/>
                  </a:lnTo>
                  <a:lnTo>
                    <a:pt x="128" y="403"/>
                  </a:lnTo>
                  <a:lnTo>
                    <a:pt x="93" y="383"/>
                  </a:lnTo>
                  <a:lnTo>
                    <a:pt x="61" y="359"/>
                  </a:lnTo>
                  <a:lnTo>
                    <a:pt x="37" y="327"/>
                  </a:lnTo>
                  <a:lnTo>
                    <a:pt x="17" y="292"/>
                  </a:lnTo>
                  <a:lnTo>
                    <a:pt x="5" y="252"/>
                  </a:lnTo>
                  <a:lnTo>
                    <a:pt x="0" y="211"/>
                  </a:lnTo>
                  <a:lnTo>
                    <a:pt x="5" y="168"/>
                  </a:lnTo>
                  <a:lnTo>
                    <a:pt x="17" y="128"/>
                  </a:lnTo>
                  <a:lnTo>
                    <a:pt x="37" y="93"/>
                  </a:lnTo>
                  <a:lnTo>
                    <a:pt x="61" y="63"/>
                  </a:lnTo>
                  <a:lnTo>
                    <a:pt x="93" y="37"/>
                  </a:lnTo>
                  <a:lnTo>
                    <a:pt x="128" y="17"/>
                  </a:lnTo>
                  <a:lnTo>
                    <a:pt x="167" y="5"/>
                  </a:lnTo>
                  <a:lnTo>
                    <a:pt x="209" y="0"/>
                  </a:lnTo>
                  <a:close/>
                </a:path>
              </a:pathLst>
            </a:custGeom>
            <a:grpFill/>
            <a:ln w="0">
              <a:noFill/>
              <a:prstDash val="solid"/>
              <a:round/>
              <a:headEnd/>
              <a:tailEnd/>
            </a:ln>
            <a:effectLst/>
          </p:spPr>
          <p:txBody>
            <a:bodyPr vert="horz" wrap="square" lIns="137196" tIns="68598" rIns="137196" bIns="68598" numCol="1" anchor="t" anchorCtr="0" compatLnSpc="1">
              <a:prstTxWarp prst="textNoShape">
                <a:avLst/>
              </a:prstTxWarp>
            </a:bodyPr>
            <a:lstStyle/>
            <a:p>
              <a:endParaRPr lang="en-US" sz="4053"/>
            </a:p>
          </p:txBody>
        </p:sp>
      </p:grpSp>
      <p:sp>
        <p:nvSpPr>
          <p:cNvPr id="82" name="Title 3"/>
          <p:cNvSpPr>
            <a:spLocks noGrp="1"/>
          </p:cNvSpPr>
          <p:nvPr>
            <p:ph type="title"/>
          </p:nvPr>
        </p:nvSpPr>
        <p:spPr>
          <a:xfrm>
            <a:off x="914401" y="415489"/>
            <a:ext cx="8773185" cy="1906176"/>
          </a:xfrm>
        </p:spPr>
        <p:txBody>
          <a:bodyPr anchor="t"/>
          <a:lstStyle/>
          <a:p>
            <a:r>
              <a:rPr lang="en-US" dirty="0">
                <a:solidFill>
                  <a:schemeClr val="tx1">
                    <a:lumMod val="75000"/>
                    <a:lumOff val="25000"/>
                  </a:schemeClr>
                </a:solidFill>
              </a:rPr>
              <a:t>Demonstration Agenda</a:t>
            </a:r>
          </a:p>
        </p:txBody>
      </p:sp>
      <p:grpSp>
        <p:nvGrpSpPr>
          <p:cNvPr id="6" name="Group 5">
            <a:extLst>
              <a:ext uri="{FF2B5EF4-FFF2-40B4-BE49-F238E27FC236}">
                <a16:creationId xmlns:a16="http://schemas.microsoft.com/office/drawing/2014/main" id="{DB53085B-6111-4B64-B22C-CC61636CD53B}"/>
              </a:ext>
            </a:extLst>
          </p:cNvPr>
          <p:cNvGrpSpPr/>
          <p:nvPr/>
        </p:nvGrpSpPr>
        <p:grpSpPr>
          <a:xfrm>
            <a:off x="3609162" y="7108013"/>
            <a:ext cx="2806734" cy="1393003"/>
            <a:chOff x="4449029" y="3996139"/>
            <a:chExt cx="2193202" cy="1241784"/>
          </a:xfrm>
        </p:grpSpPr>
        <p:sp>
          <p:nvSpPr>
            <p:cNvPr id="5" name="Rectangle 4"/>
            <p:cNvSpPr/>
            <p:nvPr/>
          </p:nvSpPr>
          <p:spPr>
            <a:xfrm>
              <a:off x="4452640" y="4345044"/>
              <a:ext cx="1495196" cy="892879"/>
            </a:xfrm>
            <a:prstGeom prst="rect">
              <a:avLst/>
            </a:prstGeom>
            <a:gradFill flip="none" rotWithShape="1">
              <a:gsLst>
                <a:gs pos="52000">
                  <a:srgbClr val="F56A59"/>
                </a:gs>
                <a:gs pos="0">
                  <a:srgbClr val="F34B37"/>
                </a:gs>
                <a:gs pos="68000">
                  <a:srgbClr val="F78B7D"/>
                </a:gs>
                <a:gs pos="83000">
                  <a:srgbClr val="FAB3AA"/>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96" tIns="68598" rIns="137196" bIns="68598" numCol="1" spcCol="0" rtlCol="0" fromWordArt="0" anchor="ctr" anchorCtr="0" forceAA="0" compatLnSpc="1">
              <a:prstTxWarp prst="textNoShape">
                <a:avLst/>
              </a:prstTxWarp>
              <a:noAutofit/>
            </a:bodyPr>
            <a:lstStyle/>
            <a:p>
              <a:pPr algn="ctr"/>
              <a:endParaRPr lang="en-US" sz="2401"/>
            </a:p>
          </p:txBody>
        </p:sp>
        <p:sp>
          <p:nvSpPr>
            <p:cNvPr id="12" name="Freeform 11"/>
            <p:cNvSpPr/>
            <p:nvPr/>
          </p:nvSpPr>
          <p:spPr>
            <a:xfrm>
              <a:off x="4449029" y="3996139"/>
              <a:ext cx="2193202" cy="350113"/>
            </a:xfrm>
            <a:custGeom>
              <a:avLst/>
              <a:gdLst>
                <a:gd name="connsiteX0" fmla="*/ 835025 w 1905000"/>
                <a:gd name="connsiteY0" fmla="*/ 0 h 304800"/>
                <a:gd name="connsiteX1" fmla="*/ 1905000 w 1905000"/>
                <a:gd name="connsiteY1" fmla="*/ 0 h 304800"/>
                <a:gd name="connsiteX2" fmla="*/ 1203325 w 1905000"/>
                <a:gd name="connsiteY2" fmla="*/ 304800 h 304800"/>
                <a:gd name="connsiteX3" fmla="*/ 0 w 1905000"/>
                <a:gd name="connsiteY3" fmla="*/ 304800 h 304800"/>
                <a:gd name="connsiteX4" fmla="*/ 835025 w 1905000"/>
                <a:gd name="connsiteY4" fmla="*/ 0 h 304800"/>
                <a:gd name="connsiteX0" fmla="*/ 835025 w 1905000"/>
                <a:gd name="connsiteY0" fmla="*/ 0 h 304800"/>
                <a:gd name="connsiteX1" fmla="*/ 1905000 w 1905000"/>
                <a:gd name="connsiteY1" fmla="*/ 0 h 304800"/>
                <a:gd name="connsiteX2" fmla="*/ 1260287 w 1905000"/>
                <a:gd name="connsiteY2" fmla="*/ 304800 h 304800"/>
                <a:gd name="connsiteX3" fmla="*/ 0 w 1905000"/>
                <a:gd name="connsiteY3" fmla="*/ 304800 h 304800"/>
                <a:gd name="connsiteX4" fmla="*/ 835025 w 1905000"/>
                <a:gd name="connsiteY4" fmla="*/ 0 h 304800"/>
                <a:gd name="connsiteX0" fmla="*/ 877745 w 1947720"/>
                <a:gd name="connsiteY0" fmla="*/ 0 h 304800"/>
                <a:gd name="connsiteX1" fmla="*/ 1947720 w 1947720"/>
                <a:gd name="connsiteY1" fmla="*/ 0 h 304800"/>
                <a:gd name="connsiteX2" fmla="*/ 1303007 w 1947720"/>
                <a:gd name="connsiteY2" fmla="*/ 304800 h 304800"/>
                <a:gd name="connsiteX3" fmla="*/ 0 w 1947720"/>
                <a:gd name="connsiteY3" fmla="*/ 304800 h 304800"/>
                <a:gd name="connsiteX4" fmla="*/ 877745 w 1947720"/>
                <a:gd name="connsiteY4" fmla="*/ 0 h 30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720" h="304800">
                  <a:moveTo>
                    <a:pt x="877745" y="0"/>
                  </a:moveTo>
                  <a:lnTo>
                    <a:pt x="1947720" y="0"/>
                  </a:lnTo>
                  <a:lnTo>
                    <a:pt x="1303007" y="304800"/>
                  </a:lnTo>
                  <a:lnTo>
                    <a:pt x="0" y="304800"/>
                  </a:lnTo>
                  <a:lnTo>
                    <a:pt x="877745" y="0"/>
                  </a:lnTo>
                  <a:close/>
                </a:path>
              </a:pathLst>
            </a:custGeom>
            <a:gradFill>
              <a:gsLst>
                <a:gs pos="0">
                  <a:srgbClr val="F34B37"/>
                </a:gs>
                <a:gs pos="80000">
                  <a:srgbClr val="FAB3AA"/>
                </a:gs>
                <a:gs pos="54000">
                  <a:srgbClr val="F67363"/>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grpSp>
        <p:nvGrpSpPr>
          <p:cNvPr id="11" name="Group 10">
            <a:extLst>
              <a:ext uri="{FF2B5EF4-FFF2-40B4-BE49-F238E27FC236}">
                <a16:creationId xmlns:a16="http://schemas.microsoft.com/office/drawing/2014/main" id="{DD42AD5D-90A6-429F-9BE7-8C09EEF8B95C}"/>
              </a:ext>
            </a:extLst>
          </p:cNvPr>
          <p:cNvGrpSpPr/>
          <p:nvPr/>
        </p:nvGrpSpPr>
        <p:grpSpPr>
          <a:xfrm>
            <a:off x="4892128" y="5828513"/>
            <a:ext cx="2693699" cy="1279184"/>
            <a:chOff x="5451548" y="2855537"/>
            <a:chExt cx="2104876" cy="1140319"/>
          </a:xfrm>
        </p:grpSpPr>
        <p:sp>
          <p:nvSpPr>
            <p:cNvPr id="8" name="Rectangle 7"/>
            <p:cNvSpPr/>
            <p:nvPr/>
          </p:nvSpPr>
          <p:spPr>
            <a:xfrm>
              <a:off x="5455123" y="3187274"/>
              <a:ext cx="1201254" cy="808582"/>
            </a:xfrm>
            <a:prstGeom prst="rect">
              <a:avLst/>
            </a:prstGeom>
            <a:gradFill flip="none" rotWithShape="1">
              <a:gsLst>
                <a:gs pos="51000">
                  <a:srgbClr val="C466AB"/>
                </a:gs>
                <a:gs pos="70000">
                  <a:srgbClr val="D289BE"/>
                </a:gs>
                <a:gs pos="89000">
                  <a:srgbClr val="EED2E6"/>
                </a:gs>
                <a:gs pos="0">
                  <a:srgbClr val="B53E95"/>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96" tIns="68598" rIns="137196" bIns="68598" numCol="1" spcCol="0" rtlCol="0" fromWordArt="0" anchor="ctr" anchorCtr="0" forceAA="0" compatLnSpc="1">
              <a:prstTxWarp prst="textNoShape">
                <a:avLst/>
              </a:prstTxWarp>
              <a:noAutofit/>
            </a:bodyPr>
            <a:lstStyle/>
            <a:p>
              <a:pPr algn="ctr"/>
              <a:endParaRPr lang="en-US" sz="2401"/>
            </a:p>
          </p:txBody>
        </p:sp>
        <p:sp>
          <p:nvSpPr>
            <p:cNvPr id="13" name="Freeform 12"/>
            <p:cNvSpPr/>
            <p:nvPr/>
          </p:nvSpPr>
          <p:spPr>
            <a:xfrm>
              <a:off x="5451548" y="2855537"/>
              <a:ext cx="2104876" cy="335172"/>
            </a:xfrm>
            <a:custGeom>
              <a:avLst/>
              <a:gdLst>
                <a:gd name="connsiteX0" fmla="*/ 835819 w 1869281"/>
                <a:gd name="connsiteY0" fmla="*/ 0 h 297657"/>
                <a:gd name="connsiteX1" fmla="*/ 1869281 w 1869281"/>
                <a:gd name="connsiteY1" fmla="*/ 0 h 297657"/>
                <a:gd name="connsiteX2" fmla="*/ 1066800 w 1869281"/>
                <a:gd name="connsiteY2" fmla="*/ 297657 h 297657"/>
                <a:gd name="connsiteX3" fmla="*/ 0 w 1869281"/>
                <a:gd name="connsiteY3" fmla="*/ 297657 h 297657"/>
                <a:gd name="connsiteX4" fmla="*/ 835819 w 1869281"/>
                <a:gd name="connsiteY4" fmla="*/ 0 h 297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9281" h="297657">
                  <a:moveTo>
                    <a:pt x="835819" y="0"/>
                  </a:moveTo>
                  <a:lnTo>
                    <a:pt x="1869281" y="0"/>
                  </a:lnTo>
                  <a:lnTo>
                    <a:pt x="1066800" y="297657"/>
                  </a:lnTo>
                  <a:lnTo>
                    <a:pt x="0" y="297657"/>
                  </a:lnTo>
                  <a:lnTo>
                    <a:pt x="835819" y="0"/>
                  </a:lnTo>
                  <a:close/>
                </a:path>
              </a:pathLst>
            </a:custGeom>
            <a:gradFill>
              <a:gsLst>
                <a:gs pos="54000">
                  <a:srgbClr val="CD7BB6"/>
                </a:gs>
                <a:gs pos="89000">
                  <a:srgbClr val="EED2E6"/>
                </a:gs>
                <a:gs pos="0">
                  <a:srgbClr val="B53E95"/>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grpSp>
        <p:nvGrpSpPr>
          <p:cNvPr id="2" name="Group 1">
            <a:extLst>
              <a:ext uri="{FF2B5EF4-FFF2-40B4-BE49-F238E27FC236}">
                <a16:creationId xmlns:a16="http://schemas.microsoft.com/office/drawing/2014/main" id="{724C74E1-04C7-4976-B9D8-2BC6640E30F6}"/>
              </a:ext>
            </a:extLst>
          </p:cNvPr>
          <p:cNvGrpSpPr/>
          <p:nvPr/>
        </p:nvGrpSpPr>
        <p:grpSpPr>
          <a:xfrm>
            <a:off x="6103612" y="4530052"/>
            <a:ext cx="2687648" cy="1304882"/>
            <a:chOff x="6406160" y="1698032"/>
            <a:chExt cx="2100147" cy="1163228"/>
          </a:xfrm>
        </p:grpSpPr>
        <p:sp>
          <p:nvSpPr>
            <p:cNvPr id="9" name="Rectangle 8"/>
            <p:cNvSpPr/>
            <p:nvPr/>
          </p:nvSpPr>
          <p:spPr>
            <a:xfrm>
              <a:off x="6406160" y="2129262"/>
              <a:ext cx="1154382" cy="731998"/>
            </a:xfrm>
            <a:prstGeom prst="rect">
              <a:avLst/>
            </a:prstGeom>
            <a:gradFill flip="none" rotWithShape="1">
              <a:gsLst>
                <a:gs pos="52000">
                  <a:srgbClr val="5264AD"/>
                </a:gs>
                <a:gs pos="79000">
                  <a:srgbClr val="8F9BCA"/>
                </a:gs>
                <a:gs pos="0">
                  <a:srgbClr val="223997"/>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96" tIns="68598" rIns="137196" bIns="68598" numCol="1" spcCol="0" rtlCol="0" fromWordArt="0" anchor="ctr" anchorCtr="0" forceAA="0" compatLnSpc="1">
              <a:prstTxWarp prst="textNoShape">
                <a:avLst/>
              </a:prstTxWarp>
              <a:noAutofit/>
            </a:bodyPr>
            <a:lstStyle/>
            <a:p>
              <a:pPr algn="ctr"/>
              <a:endParaRPr lang="en-US" sz="2401"/>
            </a:p>
          </p:txBody>
        </p:sp>
        <p:sp>
          <p:nvSpPr>
            <p:cNvPr id="14" name="Freeform 13"/>
            <p:cNvSpPr/>
            <p:nvPr/>
          </p:nvSpPr>
          <p:spPr>
            <a:xfrm>
              <a:off x="6406175" y="1698032"/>
              <a:ext cx="2100132" cy="430084"/>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21807 w 1912144"/>
                <a:gd name="connsiteY0" fmla="*/ 31433 h 371475"/>
                <a:gd name="connsiteX1" fmla="*/ 1912144 w 1912144"/>
                <a:gd name="connsiteY1" fmla="*/ 0 h 371475"/>
                <a:gd name="connsiteX2" fmla="*/ 1021556 w 1912144"/>
                <a:gd name="connsiteY2" fmla="*/ 371475 h 371475"/>
                <a:gd name="connsiteX3" fmla="*/ 0 w 1912144"/>
                <a:gd name="connsiteY3" fmla="*/ 371475 h 371475"/>
                <a:gd name="connsiteX4" fmla="*/ 821807 w 1912144"/>
                <a:gd name="connsiteY4" fmla="*/ 31433 h 371475"/>
                <a:gd name="connsiteX0" fmla="*/ 821807 w 1865068"/>
                <a:gd name="connsiteY0" fmla="*/ 0 h 340042"/>
                <a:gd name="connsiteX1" fmla="*/ 1865068 w 1865068"/>
                <a:gd name="connsiteY1" fmla="*/ 0 h 340042"/>
                <a:gd name="connsiteX2" fmla="*/ 1021556 w 1865068"/>
                <a:gd name="connsiteY2" fmla="*/ 340042 h 340042"/>
                <a:gd name="connsiteX3" fmla="*/ 0 w 1865068"/>
                <a:gd name="connsiteY3" fmla="*/ 340042 h 340042"/>
                <a:gd name="connsiteX4" fmla="*/ 821807 w 1865068"/>
                <a:gd name="connsiteY4" fmla="*/ 0 h 340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5068" h="340042">
                  <a:moveTo>
                    <a:pt x="821807" y="0"/>
                  </a:moveTo>
                  <a:lnTo>
                    <a:pt x="1865068" y="0"/>
                  </a:lnTo>
                  <a:lnTo>
                    <a:pt x="1021556" y="340042"/>
                  </a:lnTo>
                  <a:lnTo>
                    <a:pt x="0" y="340042"/>
                  </a:lnTo>
                  <a:lnTo>
                    <a:pt x="821807" y="0"/>
                  </a:lnTo>
                  <a:close/>
                </a:path>
              </a:pathLst>
            </a:custGeom>
            <a:gradFill flip="none" rotWithShape="1">
              <a:gsLst>
                <a:gs pos="52000">
                  <a:srgbClr val="5264AD"/>
                </a:gs>
                <a:gs pos="79000">
                  <a:srgbClr val="8F9BCA"/>
                </a:gs>
                <a:gs pos="0">
                  <a:srgbClr val="223997"/>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20" name="TextBox 19"/>
          <p:cNvSpPr txBox="1"/>
          <p:nvPr/>
        </p:nvSpPr>
        <p:spPr>
          <a:xfrm>
            <a:off x="3736421" y="7662603"/>
            <a:ext cx="870751" cy="831125"/>
          </a:xfrm>
          <a:prstGeom prst="rect">
            <a:avLst/>
          </a:prstGeom>
          <a:noFill/>
        </p:spPr>
        <p:txBody>
          <a:bodyPr wrap="none" rtlCol="0" anchor="ctr">
            <a:spAutoFit/>
          </a:bodyPr>
          <a:lstStyle/>
          <a:p>
            <a:pPr algn="ctr"/>
            <a:r>
              <a:rPr lang="en-US" sz="4801" b="1" dirty="0">
                <a:solidFill>
                  <a:schemeClr val="bg1"/>
                </a:solidFill>
                <a:latin typeface="Arial" panose="020B0604020202020204" pitchFamily="34" charset="0"/>
                <a:cs typeface="Arial" panose="020B0604020202020204" pitchFamily="34" charset="0"/>
              </a:rPr>
              <a:t>02</a:t>
            </a:r>
            <a:endParaRPr lang="en-US" sz="5401" b="1" dirty="0">
              <a:solidFill>
                <a:schemeClr val="bg1"/>
              </a:solidFill>
              <a:latin typeface="Arial" panose="020B0604020202020204" pitchFamily="34" charset="0"/>
              <a:cs typeface="Arial" panose="020B0604020202020204" pitchFamily="34" charset="0"/>
            </a:endParaRPr>
          </a:p>
        </p:txBody>
      </p:sp>
      <p:sp>
        <p:nvSpPr>
          <p:cNvPr id="21" name="TextBox 20"/>
          <p:cNvSpPr txBox="1"/>
          <p:nvPr/>
        </p:nvSpPr>
        <p:spPr>
          <a:xfrm>
            <a:off x="4951639" y="6406695"/>
            <a:ext cx="784189" cy="738792"/>
          </a:xfrm>
          <a:prstGeom prst="rect">
            <a:avLst/>
          </a:prstGeom>
          <a:noFill/>
        </p:spPr>
        <p:txBody>
          <a:bodyPr wrap="none" rtlCol="0" anchor="ctr">
            <a:spAutoFit/>
          </a:bodyPr>
          <a:lstStyle/>
          <a:p>
            <a:pPr algn="ctr"/>
            <a:r>
              <a:rPr lang="en-US" sz="4201" b="1" dirty="0">
                <a:solidFill>
                  <a:schemeClr val="bg1"/>
                </a:solidFill>
                <a:latin typeface="Arial" panose="020B0604020202020204" pitchFamily="34" charset="0"/>
                <a:cs typeface="Arial" panose="020B0604020202020204" pitchFamily="34" charset="0"/>
              </a:rPr>
              <a:t>03</a:t>
            </a:r>
          </a:p>
        </p:txBody>
      </p:sp>
      <p:sp>
        <p:nvSpPr>
          <p:cNvPr id="22" name="TextBox 21"/>
          <p:cNvSpPr txBox="1"/>
          <p:nvPr/>
        </p:nvSpPr>
        <p:spPr>
          <a:xfrm>
            <a:off x="6130045" y="5155815"/>
            <a:ext cx="761747" cy="716030"/>
          </a:xfrm>
          <a:prstGeom prst="rect">
            <a:avLst/>
          </a:prstGeom>
          <a:noFill/>
        </p:spPr>
        <p:txBody>
          <a:bodyPr wrap="none" rtlCol="0" anchor="ctr">
            <a:spAutoFit/>
          </a:bodyPr>
          <a:lstStyle/>
          <a:p>
            <a:pPr algn="ctr"/>
            <a:r>
              <a:rPr lang="en-US" sz="4053" b="1" dirty="0">
                <a:solidFill>
                  <a:schemeClr val="bg1"/>
                </a:solidFill>
                <a:latin typeface="Arial" panose="020B0604020202020204" pitchFamily="34" charset="0"/>
                <a:cs typeface="Arial" panose="020B0604020202020204" pitchFamily="34" charset="0"/>
              </a:rPr>
              <a:t>04</a:t>
            </a:r>
          </a:p>
        </p:txBody>
      </p:sp>
      <p:grpSp>
        <p:nvGrpSpPr>
          <p:cNvPr id="56" name="Group 55">
            <a:extLst>
              <a:ext uri="{FF2B5EF4-FFF2-40B4-BE49-F238E27FC236}">
                <a16:creationId xmlns:a16="http://schemas.microsoft.com/office/drawing/2014/main" id="{D2295B4A-C4AE-4FD6-BDB9-01284DBEE869}"/>
              </a:ext>
            </a:extLst>
          </p:cNvPr>
          <p:cNvGrpSpPr/>
          <p:nvPr/>
        </p:nvGrpSpPr>
        <p:grpSpPr>
          <a:xfrm>
            <a:off x="7243126" y="3487969"/>
            <a:ext cx="2690771" cy="1062053"/>
            <a:chOff x="5599511" y="2257884"/>
            <a:chExt cx="1593803" cy="717663"/>
          </a:xfrm>
        </p:grpSpPr>
        <p:grpSp>
          <p:nvGrpSpPr>
            <p:cNvPr id="15" name="Group 14">
              <a:extLst>
                <a:ext uri="{FF2B5EF4-FFF2-40B4-BE49-F238E27FC236}">
                  <a16:creationId xmlns:a16="http://schemas.microsoft.com/office/drawing/2014/main" id="{419A56D6-61D5-4D08-A906-03A44A9499A1}"/>
                </a:ext>
              </a:extLst>
            </p:cNvPr>
            <p:cNvGrpSpPr/>
            <p:nvPr/>
          </p:nvGrpSpPr>
          <p:grpSpPr>
            <a:xfrm>
              <a:off x="5599511" y="2257884"/>
              <a:ext cx="1593803" cy="717561"/>
              <a:chOff x="7341458" y="716523"/>
              <a:chExt cx="2102587" cy="946625"/>
            </a:xfrm>
          </p:grpSpPr>
          <p:sp>
            <p:nvSpPr>
              <p:cNvPr id="10" name="Rectangle 9"/>
              <p:cNvSpPr/>
              <p:nvPr/>
            </p:nvSpPr>
            <p:spPr>
              <a:xfrm>
                <a:off x="7345287" y="1078440"/>
                <a:ext cx="1201254" cy="584708"/>
              </a:xfrm>
              <a:prstGeom prst="rect">
                <a:avLst/>
              </a:prstGeom>
              <a:gradFill flip="none" rotWithShape="1">
                <a:gsLst>
                  <a:gs pos="50000">
                    <a:srgbClr val="3DB6DF"/>
                  </a:gs>
                  <a:gs pos="80000">
                    <a:srgbClr val="92D6ED"/>
                  </a:gs>
                  <a:gs pos="0">
                    <a:srgbClr val="13A7D8"/>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17" name="Freeform 16"/>
              <p:cNvSpPr/>
              <p:nvPr/>
            </p:nvSpPr>
            <p:spPr>
              <a:xfrm>
                <a:off x="7341458" y="716523"/>
                <a:ext cx="2102587" cy="359551"/>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flip="none" rotWithShape="1">
                <a:gsLst>
                  <a:gs pos="50000">
                    <a:srgbClr val="3DB6DF"/>
                  </a:gs>
                  <a:gs pos="80000">
                    <a:srgbClr val="92D6ED"/>
                  </a:gs>
                  <a:gs pos="0">
                    <a:srgbClr val="13A7D8"/>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23" name="TextBox 22"/>
            <p:cNvSpPr txBox="1"/>
            <p:nvPr/>
          </p:nvSpPr>
          <p:spPr>
            <a:xfrm>
              <a:off x="5651871" y="2601106"/>
              <a:ext cx="363846" cy="374441"/>
            </a:xfrm>
            <a:prstGeom prst="rect">
              <a:avLst/>
            </a:prstGeom>
            <a:noFill/>
          </p:spPr>
          <p:txBody>
            <a:bodyPr wrap="none" rtlCol="0" anchor="ctr">
              <a:spAutoFit/>
            </a:bodyPr>
            <a:lstStyle/>
            <a:p>
              <a:pPr algn="ctr"/>
              <a:r>
                <a:rPr lang="en-US" sz="3001" b="1" dirty="0">
                  <a:solidFill>
                    <a:schemeClr val="bg1"/>
                  </a:solidFill>
                  <a:latin typeface="Arial" panose="020B0604020202020204" pitchFamily="34" charset="0"/>
                  <a:cs typeface="Arial" panose="020B0604020202020204" pitchFamily="34" charset="0"/>
                </a:rPr>
                <a:t>05</a:t>
              </a:r>
            </a:p>
          </p:txBody>
        </p:sp>
      </p:grpSp>
      <p:grpSp>
        <p:nvGrpSpPr>
          <p:cNvPr id="24" name="Group 23">
            <a:extLst>
              <a:ext uri="{FF2B5EF4-FFF2-40B4-BE49-F238E27FC236}">
                <a16:creationId xmlns:a16="http://schemas.microsoft.com/office/drawing/2014/main" id="{05AFFD71-CED5-492E-921F-70B206BF73F6}"/>
              </a:ext>
            </a:extLst>
          </p:cNvPr>
          <p:cNvGrpSpPr/>
          <p:nvPr/>
        </p:nvGrpSpPr>
        <p:grpSpPr>
          <a:xfrm>
            <a:off x="2296385" y="8498175"/>
            <a:ext cx="3232328" cy="1825580"/>
            <a:chOff x="3430388" y="5206728"/>
            <a:chExt cx="2552307" cy="1655059"/>
          </a:xfrm>
        </p:grpSpPr>
        <p:grpSp>
          <p:nvGrpSpPr>
            <p:cNvPr id="4" name="Group 3">
              <a:extLst>
                <a:ext uri="{FF2B5EF4-FFF2-40B4-BE49-F238E27FC236}">
                  <a16:creationId xmlns:a16="http://schemas.microsoft.com/office/drawing/2014/main" id="{F96CA4EC-A427-4BFC-9F51-4BE93047A60B}"/>
                </a:ext>
              </a:extLst>
            </p:cNvPr>
            <p:cNvGrpSpPr/>
            <p:nvPr/>
          </p:nvGrpSpPr>
          <p:grpSpPr>
            <a:xfrm>
              <a:off x="3430388" y="5206728"/>
              <a:ext cx="2552307" cy="1655059"/>
              <a:chOff x="3388348" y="5206728"/>
              <a:chExt cx="2552307" cy="1655059"/>
            </a:xfrm>
          </p:grpSpPr>
          <p:sp>
            <p:nvSpPr>
              <p:cNvPr id="3" name="Rectangle 2"/>
              <p:cNvSpPr/>
              <p:nvPr/>
            </p:nvSpPr>
            <p:spPr>
              <a:xfrm>
                <a:off x="3391453" y="5741355"/>
                <a:ext cx="1674261" cy="1120432"/>
              </a:xfrm>
              <a:prstGeom prst="rect">
                <a:avLst/>
              </a:prstGeom>
              <a:gradFill flip="none" rotWithShape="1">
                <a:gsLst>
                  <a:gs pos="79000">
                    <a:srgbClr val="FCC59A"/>
                  </a:gs>
                  <a:gs pos="52000">
                    <a:srgbClr val="FAA663"/>
                  </a:gs>
                  <a:gs pos="0">
                    <a:srgbClr val="F88122"/>
                  </a:gs>
                  <a:gs pos="10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96" tIns="68598" rIns="137196" bIns="68598" numCol="1" spcCol="0" rtlCol="0" fromWordArt="0" anchor="ctr" anchorCtr="0" forceAA="0" compatLnSpc="1">
                <a:prstTxWarp prst="textNoShape">
                  <a:avLst/>
                </a:prstTxWarp>
                <a:noAutofit/>
              </a:bodyPr>
              <a:lstStyle/>
              <a:p>
                <a:pPr algn="ctr"/>
                <a:endParaRPr lang="en-US" sz="2401" dirty="0"/>
              </a:p>
            </p:txBody>
          </p:sp>
          <p:sp>
            <p:nvSpPr>
              <p:cNvPr id="7" name="Freeform 6"/>
              <p:cNvSpPr/>
              <p:nvPr/>
            </p:nvSpPr>
            <p:spPr>
              <a:xfrm>
                <a:off x="3388349" y="5206728"/>
                <a:ext cx="2552307" cy="532093"/>
              </a:xfrm>
              <a:custGeom>
                <a:avLst/>
                <a:gdLst>
                  <a:gd name="connsiteX0" fmla="*/ 847725 w 2060575"/>
                  <a:gd name="connsiteY0" fmla="*/ 0 h 390525"/>
                  <a:gd name="connsiteX1" fmla="*/ 2060575 w 2060575"/>
                  <a:gd name="connsiteY1" fmla="*/ 0 h 390525"/>
                  <a:gd name="connsiteX2" fmla="*/ 1355725 w 2060575"/>
                  <a:gd name="connsiteY2" fmla="*/ 390525 h 390525"/>
                  <a:gd name="connsiteX3" fmla="*/ 0 w 2060575"/>
                  <a:gd name="connsiteY3" fmla="*/ 390525 h 390525"/>
                  <a:gd name="connsiteX4" fmla="*/ 847725 w 2060575"/>
                  <a:gd name="connsiteY4" fmla="*/ 0 h 390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0575" h="390525">
                    <a:moveTo>
                      <a:pt x="847725" y="0"/>
                    </a:moveTo>
                    <a:lnTo>
                      <a:pt x="2060575" y="0"/>
                    </a:lnTo>
                    <a:lnTo>
                      <a:pt x="1355725" y="390525"/>
                    </a:lnTo>
                    <a:lnTo>
                      <a:pt x="0" y="390525"/>
                    </a:lnTo>
                    <a:lnTo>
                      <a:pt x="847725" y="0"/>
                    </a:lnTo>
                    <a:close/>
                  </a:path>
                </a:pathLst>
              </a:custGeom>
              <a:gradFill>
                <a:gsLst>
                  <a:gs pos="79000">
                    <a:srgbClr val="FCC59A"/>
                  </a:gs>
                  <a:gs pos="52000">
                    <a:srgbClr val="FAA663"/>
                  </a:gs>
                  <a:gs pos="0">
                    <a:srgbClr val="F88122"/>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19" name="TextBox 18"/>
            <p:cNvSpPr txBox="1"/>
            <p:nvPr/>
          </p:nvSpPr>
          <p:spPr>
            <a:xfrm>
              <a:off x="3533099" y="5990419"/>
              <a:ext cx="753381" cy="837201"/>
            </a:xfrm>
            <a:prstGeom prst="rect">
              <a:avLst/>
            </a:prstGeom>
            <a:noFill/>
          </p:spPr>
          <p:txBody>
            <a:bodyPr wrap="none" rtlCol="0" anchor="ctr">
              <a:spAutoFit/>
            </a:bodyPr>
            <a:lstStyle/>
            <a:p>
              <a:pPr algn="ctr"/>
              <a:r>
                <a:rPr lang="en-US" sz="5401" b="1" dirty="0">
                  <a:solidFill>
                    <a:schemeClr val="bg1"/>
                  </a:solidFill>
                  <a:latin typeface="Arial" panose="020B0604020202020204" pitchFamily="34" charset="0"/>
                  <a:cs typeface="Arial" panose="020B0604020202020204" pitchFamily="34" charset="0"/>
                </a:rPr>
                <a:t>01</a:t>
              </a:r>
            </a:p>
          </p:txBody>
        </p:sp>
      </p:grpSp>
      <p:grpSp>
        <p:nvGrpSpPr>
          <p:cNvPr id="69" name="Group 68">
            <a:extLst>
              <a:ext uri="{FF2B5EF4-FFF2-40B4-BE49-F238E27FC236}">
                <a16:creationId xmlns:a16="http://schemas.microsoft.com/office/drawing/2014/main" id="{3D7632B6-40CB-482C-80D9-C27AC50358D4}"/>
              </a:ext>
            </a:extLst>
          </p:cNvPr>
          <p:cNvGrpSpPr/>
          <p:nvPr/>
        </p:nvGrpSpPr>
        <p:grpSpPr>
          <a:xfrm>
            <a:off x="8561284" y="2444461"/>
            <a:ext cx="2380229" cy="1059580"/>
            <a:chOff x="5599511" y="2257884"/>
            <a:chExt cx="1593803" cy="717561"/>
          </a:xfrm>
        </p:grpSpPr>
        <p:grpSp>
          <p:nvGrpSpPr>
            <p:cNvPr id="73" name="Group 72">
              <a:extLst>
                <a:ext uri="{FF2B5EF4-FFF2-40B4-BE49-F238E27FC236}">
                  <a16:creationId xmlns:a16="http://schemas.microsoft.com/office/drawing/2014/main" id="{EF95FFF0-721D-4AD8-99DF-143824221B28}"/>
                </a:ext>
              </a:extLst>
            </p:cNvPr>
            <p:cNvGrpSpPr/>
            <p:nvPr/>
          </p:nvGrpSpPr>
          <p:grpSpPr>
            <a:xfrm>
              <a:off x="5599511" y="2257884"/>
              <a:ext cx="1593803" cy="717561"/>
              <a:chOff x="7341458" y="716523"/>
              <a:chExt cx="2102587" cy="946625"/>
            </a:xfrm>
          </p:grpSpPr>
          <p:sp>
            <p:nvSpPr>
              <p:cNvPr id="75" name="Rectangle 74">
                <a:extLst>
                  <a:ext uri="{FF2B5EF4-FFF2-40B4-BE49-F238E27FC236}">
                    <a16:creationId xmlns:a16="http://schemas.microsoft.com/office/drawing/2014/main" id="{15E08E40-E7E7-414A-A948-0F40BF56A524}"/>
                  </a:ext>
                </a:extLst>
              </p:cNvPr>
              <p:cNvSpPr/>
              <p:nvPr/>
            </p:nvSpPr>
            <p:spPr>
              <a:xfrm>
                <a:off x="7345287" y="1078440"/>
                <a:ext cx="1201254" cy="584708"/>
              </a:xfrm>
              <a:prstGeom prst="rect">
                <a:avLst/>
              </a:prstGeom>
              <a:gradFill>
                <a:gsLst>
                  <a:gs pos="50000">
                    <a:schemeClr val="accent3">
                      <a:lumMod val="60000"/>
                      <a:lumOff val="40000"/>
                    </a:schemeClr>
                  </a:gs>
                  <a:gs pos="80000">
                    <a:schemeClr val="accent3">
                      <a:lumMod val="40000"/>
                      <a:lumOff val="60000"/>
                    </a:schemeClr>
                  </a:gs>
                  <a:gs pos="0">
                    <a:schemeClr val="accent3">
                      <a:lumMod val="75000"/>
                    </a:schemeClr>
                  </a:gs>
                  <a:gs pos="100000">
                    <a:schemeClr val="accent3">
                      <a:lumMod val="20000"/>
                      <a:lumOff val="80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76" name="Freeform 16">
                <a:extLst>
                  <a:ext uri="{FF2B5EF4-FFF2-40B4-BE49-F238E27FC236}">
                    <a16:creationId xmlns:a16="http://schemas.microsoft.com/office/drawing/2014/main" id="{8503566C-A0CC-4CC6-B255-737B52327C21}"/>
                  </a:ext>
                </a:extLst>
              </p:cNvPr>
              <p:cNvSpPr/>
              <p:nvPr/>
            </p:nvSpPr>
            <p:spPr>
              <a:xfrm>
                <a:off x="7341458" y="716523"/>
                <a:ext cx="2102587" cy="361379"/>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a:gsLst>
                  <a:gs pos="50000">
                    <a:schemeClr val="accent3">
                      <a:lumMod val="60000"/>
                      <a:lumOff val="40000"/>
                    </a:schemeClr>
                  </a:gs>
                  <a:gs pos="80000">
                    <a:schemeClr val="accent3">
                      <a:lumMod val="40000"/>
                      <a:lumOff val="60000"/>
                    </a:schemeClr>
                  </a:gs>
                  <a:gs pos="0">
                    <a:schemeClr val="accent3">
                      <a:lumMod val="75000"/>
                    </a:schemeClr>
                  </a:gs>
                  <a:gs pos="100000">
                    <a:schemeClr val="accent3">
                      <a:lumMod val="20000"/>
                      <a:lumOff val="8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74" name="TextBox 73">
              <a:extLst>
                <a:ext uri="{FF2B5EF4-FFF2-40B4-BE49-F238E27FC236}">
                  <a16:creationId xmlns:a16="http://schemas.microsoft.com/office/drawing/2014/main" id="{40617977-4235-4EEB-9C0D-15C66694233D}"/>
                </a:ext>
              </a:extLst>
            </p:cNvPr>
            <p:cNvSpPr txBox="1"/>
            <p:nvPr/>
          </p:nvSpPr>
          <p:spPr>
            <a:xfrm>
              <a:off x="5643163" y="2616327"/>
              <a:ext cx="381262" cy="343997"/>
            </a:xfrm>
            <a:prstGeom prst="rect">
              <a:avLst/>
            </a:prstGeom>
            <a:noFill/>
          </p:spPr>
          <p:txBody>
            <a:bodyPr wrap="none" rtlCol="0" anchor="ctr">
              <a:spAutoFit/>
            </a:bodyPr>
            <a:lstStyle/>
            <a:p>
              <a:pPr algn="ctr"/>
              <a:r>
                <a:rPr lang="en-US" b="1" dirty="0">
                  <a:solidFill>
                    <a:schemeClr val="bg1"/>
                  </a:solidFill>
                  <a:latin typeface="Arial" panose="020B0604020202020204" pitchFamily="34" charset="0"/>
                  <a:cs typeface="Arial" panose="020B0604020202020204" pitchFamily="34" charset="0"/>
                </a:rPr>
                <a:t>06</a:t>
              </a:r>
            </a:p>
          </p:txBody>
        </p:sp>
      </p:grpSp>
      <p:grpSp>
        <p:nvGrpSpPr>
          <p:cNvPr id="77" name="Group 76">
            <a:extLst>
              <a:ext uri="{FF2B5EF4-FFF2-40B4-BE49-F238E27FC236}">
                <a16:creationId xmlns:a16="http://schemas.microsoft.com/office/drawing/2014/main" id="{1EF05A28-D832-4335-A199-63DA0BCD79C1}"/>
              </a:ext>
            </a:extLst>
          </p:cNvPr>
          <p:cNvGrpSpPr/>
          <p:nvPr/>
        </p:nvGrpSpPr>
        <p:grpSpPr>
          <a:xfrm>
            <a:off x="9726372" y="1525304"/>
            <a:ext cx="2093453" cy="931920"/>
            <a:chOff x="5599511" y="2257884"/>
            <a:chExt cx="1593803" cy="717561"/>
          </a:xfrm>
        </p:grpSpPr>
        <p:grpSp>
          <p:nvGrpSpPr>
            <p:cNvPr id="78" name="Group 77">
              <a:extLst>
                <a:ext uri="{FF2B5EF4-FFF2-40B4-BE49-F238E27FC236}">
                  <a16:creationId xmlns:a16="http://schemas.microsoft.com/office/drawing/2014/main" id="{0649E96F-BB8C-4348-A3BD-0DDEAACE8FA8}"/>
                </a:ext>
              </a:extLst>
            </p:cNvPr>
            <p:cNvGrpSpPr/>
            <p:nvPr/>
          </p:nvGrpSpPr>
          <p:grpSpPr>
            <a:xfrm>
              <a:off x="5599511" y="2257884"/>
              <a:ext cx="1593803" cy="717561"/>
              <a:chOff x="7341458" y="716523"/>
              <a:chExt cx="2102587" cy="946625"/>
            </a:xfrm>
          </p:grpSpPr>
          <p:sp>
            <p:nvSpPr>
              <p:cNvPr id="80" name="Rectangle 79">
                <a:extLst>
                  <a:ext uri="{FF2B5EF4-FFF2-40B4-BE49-F238E27FC236}">
                    <a16:creationId xmlns:a16="http://schemas.microsoft.com/office/drawing/2014/main" id="{4AD20381-5279-441A-ACFF-F1E50C3A16FB}"/>
                  </a:ext>
                </a:extLst>
              </p:cNvPr>
              <p:cNvSpPr/>
              <p:nvPr/>
            </p:nvSpPr>
            <p:spPr>
              <a:xfrm>
                <a:off x="7345287" y="1070061"/>
                <a:ext cx="1201254" cy="593087"/>
              </a:xfrm>
              <a:prstGeom prst="rect">
                <a:avLst/>
              </a:prstGeom>
              <a:gradFill>
                <a:gsLst>
                  <a:gs pos="52000">
                    <a:srgbClr val="F56A59"/>
                  </a:gs>
                  <a:gs pos="0">
                    <a:srgbClr val="F34B37"/>
                  </a:gs>
                  <a:gs pos="68000">
                    <a:srgbClr val="F78B7D"/>
                  </a:gs>
                  <a:gs pos="83000">
                    <a:srgbClr val="FAB3AA"/>
                  </a:gs>
                  <a:gs pos="100000">
                    <a:schemeClr val="bg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81" name="Freeform 16">
                <a:extLst>
                  <a:ext uri="{FF2B5EF4-FFF2-40B4-BE49-F238E27FC236}">
                    <a16:creationId xmlns:a16="http://schemas.microsoft.com/office/drawing/2014/main" id="{3474E850-3DD4-4BD5-BCFB-D2FAD2F4A85F}"/>
                  </a:ext>
                </a:extLst>
              </p:cNvPr>
              <p:cNvSpPr/>
              <p:nvPr/>
            </p:nvSpPr>
            <p:spPr>
              <a:xfrm>
                <a:off x="7341458" y="716523"/>
                <a:ext cx="2102587" cy="359551"/>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a:gsLst>
                  <a:gs pos="0">
                    <a:srgbClr val="F34B37"/>
                  </a:gs>
                  <a:gs pos="80000">
                    <a:srgbClr val="FAB3AA"/>
                  </a:gs>
                  <a:gs pos="54000">
                    <a:srgbClr val="F67363"/>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79" name="TextBox 78">
              <a:extLst>
                <a:ext uri="{FF2B5EF4-FFF2-40B4-BE49-F238E27FC236}">
                  <a16:creationId xmlns:a16="http://schemas.microsoft.com/office/drawing/2014/main" id="{9749A2FD-6D8C-4989-AACD-A64CF664D3F5}"/>
                </a:ext>
              </a:extLst>
            </p:cNvPr>
            <p:cNvSpPr txBox="1"/>
            <p:nvPr/>
          </p:nvSpPr>
          <p:spPr>
            <a:xfrm>
              <a:off x="5642074" y="2601274"/>
              <a:ext cx="401759" cy="355572"/>
            </a:xfrm>
            <a:prstGeom prst="rect">
              <a:avLst/>
            </a:prstGeom>
            <a:noFill/>
          </p:spPr>
          <p:txBody>
            <a:bodyPr wrap="none" rtlCol="0" anchor="ctr">
              <a:spAutoFit/>
            </a:bodyPr>
            <a:lstStyle/>
            <a:p>
              <a:pPr algn="ctr"/>
              <a:r>
                <a:rPr lang="en-US" sz="2401" b="1" dirty="0">
                  <a:solidFill>
                    <a:schemeClr val="bg1"/>
                  </a:solidFill>
                  <a:latin typeface="Arial" panose="020B0604020202020204" pitchFamily="34" charset="0"/>
                  <a:cs typeface="Arial" panose="020B0604020202020204" pitchFamily="34" charset="0"/>
                </a:rPr>
                <a:t>07</a:t>
              </a:r>
            </a:p>
          </p:txBody>
        </p:sp>
      </p:grpSp>
      <p:grpSp>
        <p:nvGrpSpPr>
          <p:cNvPr id="85" name="Group 84">
            <a:extLst>
              <a:ext uri="{FF2B5EF4-FFF2-40B4-BE49-F238E27FC236}">
                <a16:creationId xmlns:a16="http://schemas.microsoft.com/office/drawing/2014/main" id="{7AE4A205-356A-494F-B8C3-F33CAD2B2D3C}"/>
              </a:ext>
            </a:extLst>
          </p:cNvPr>
          <p:cNvGrpSpPr/>
          <p:nvPr/>
        </p:nvGrpSpPr>
        <p:grpSpPr>
          <a:xfrm>
            <a:off x="10743588" y="730149"/>
            <a:ext cx="1835356" cy="807928"/>
            <a:chOff x="5599511" y="2265876"/>
            <a:chExt cx="1593803" cy="709569"/>
          </a:xfrm>
        </p:grpSpPr>
        <p:grpSp>
          <p:nvGrpSpPr>
            <p:cNvPr id="86" name="Group 85">
              <a:extLst>
                <a:ext uri="{FF2B5EF4-FFF2-40B4-BE49-F238E27FC236}">
                  <a16:creationId xmlns:a16="http://schemas.microsoft.com/office/drawing/2014/main" id="{7FCEE7E3-FB40-463A-BC60-372BCFFF4BDC}"/>
                </a:ext>
              </a:extLst>
            </p:cNvPr>
            <p:cNvGrpSpPr/>
            <p:nvPr/>
          </p:nvGrpSpPr>
          <p:grpSpPr>
            <a:xfrm>
              <a:off x="5599511" y="2265876"/>
              <a:ext cx="1593803" cy="709569"/>
              <a:chOff x="7341458" y="727066"/>
              <a:chExt cx="2102587" cy="936082"/>
            </a:xfrm>
          </p:grpSpPr>
          <p:sp>
            <p:nvSpPr>
              <p:cNvPr id="88" name="Rectangle 87">
                <a:extLst>
                  <a:ext uri="{FF2B5EF4-FFF2-40B4-BE49-F238E27FC236}">
                    <a16:creationId xmlns:a16="http://schemas.microsoft.com/office/drawing/2014/main" id="{142EFB3A-5C1A-4C49-B019-73E4600F2F2C}"/>
                  </a:ext>
                </a:extLst>
              </p:cNvPr>
              <p:cNvSpPr/>
              <p:nvPr/>
            </p:nvSpPr>
            <p:spPr>
              <a:xfrm>
                <a:off x="7345287" y="1078440"/>
                <a:ext cx="1201254" cy="584708"/>
              </a:xfrm>
              <a:prstGeom prst="rect">
                <a:avLst/>
              </a:prstGeom>
              <a:gradFill>
                <a:gsLst>
                  <a:gs pos="51000">
                    <a:srgbClr val="C466AB"/>
                  </a:gs>
                  <a:gs pos="70000">
                    <a:srgbClr val="D289BE"/>
                  </a:gs>
                  <a:gs pos="89000">
                    <a:srgbClr val="EED2E6"/>
                  </a:gs>
                  <a:gs pos="0">
                    <a:srgbClr val="B53E95"/>
                  </a:gs>
                  <a:gs pos="100000">
                    <a:schemeClr val="bg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89" name="Freeform 16">
                <a:extLst>
                  <a:ext uri="{FF2B5EF4-FFF2-40B4-BE49-F238E27FC236}">
                    <a16:creationId xmlns:a16="http://schemas.microsoft.com/office/drawing/2014/main" id="{4F131127-C143-4750-BA1A-125E0CD712EB}"/>
                  </a:ext>
                </a:extLst>
              </p:cNvPr>
              <p:cNvSpPr/>
              <p:nvPr/>
            </p:nvSpPr>
            <p:spPr>
              <a:xfrm>
                <a:off x="7341458" y="727066"/>
                <a:ext cx="2102587" cy="359550"/>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a:gsLst>
                  <a:gs pos="54000">
                    <a:srgbClr val="CD7BB6"/>
                  </a:gs>
                  <a:gs pos="89000">
                    <a:srgbClr val="EED2E6"/>
                  </a:gs>
                  <a:gs pos="0">
                    <a:srgbClr val="B53E95"/>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87" name="TextBox 86">
              <a:extLst>
                <a:ext uri="{FF2B5EF4-FFF2-40B4-BE49-F238E27FC236}">
                  <a16:creationId xmlns:a16="http://schemas.microsoft.com/office/drawing/2014/main" id="{14CCF062-F0BA-4E3D-B040-296307EA7C32}"/>
                </a:ext>
              </a:extLst>
            </p:cNvPr>
            <p:cNvSpPr txBox="1"/>
            <p:nvPr/>
          </p:nvSpPr>
          <p:spPr>
            <a:xfrm>
              <a:off x="5624153" y="2605810"/>
              <a:ext cx="419279" cy="365028"/>
            </a:xfrm>
            <a:prstGeom prst="rect">
              <a:avLst/>
            </a:prstGeom>
            <a:noFill/>
          </p:spPr>
          <p:txBody>
            <a:bodyPr wrap="none" rtlCol="0" anchor="ctr">
              <a:spAutoFit/>
            </a:bodyPr>
            <a:lstStyle/>
            <a:p>
              <a:pPr algn="ctr"/>
              <a:r>
                <a:rPr lang="en-US" sz="2101" b="1" dirty="0">
                  <a:solidFill>
                    <a:schemeClr val="bg1"/>
                  </a:solidFill>
                  <a:latin typeface="Arial" panose="020B0604020202020204" pitchFamily="34" charset="0"/>
                  <a:cs typeface="Arial" panose="020B0604020202020204" pitchFamily="34" charset="0"/>
                </a:rPr>
                <a:t>08</a:t>
              </a:r>
            </a:p>
          </p:txBody>
        </p:sp>
      </p:grpSp>
      <p:grpSp>
        <p:nvGrpSpPr>
          <p:cNvPr id="90" name="Group 89">
            <a:extLst>
              <a:ext uri="{FF2B5EF4-FFF2-40B4-BE49-F238E27FC236}">
                <a16:creationId xmlns:a16="http://schemas.microsoft.com/office/drawing/2014/main" id="{007FBBDA-B5F5-4430-8033-7D5528DA8FB5}"/>
              </a:ext>
            </a:extLst>
          </p:cNvPr>
          <p:cNvGrpSpPr/>
          <p:nvPr/>
        </p:nvGrpSpPr>
        <p:grpSpPr>
          <a:xfrm>
            <a:off x="11617345" y="-5662"/>
            <a:ext cx="1678436" cy="739805"/>
            <a:chOff x="5583637" y="2266711"/>
            <a:chExt cx="1609677" cy="717561"/>
          </a:xfrm>
        </p:grpSpPr>
        <p:grpSp>
          <p:nvGrpSpPr>
            <p:cNvPr id="91" name="Group 90">
              <a:extLst>
                <a:ext uri="{FF2B5EF4-FFF2-40B4-BE49-F238E27FC236}">
                  <a16:creationId xmlns:a16="http://schemas.microsoft.com/office/drawing/2014/main" id="{B03E4317-C6CC-472A-98B8-35C4408471A8}"/>
                </a:ext>
              </a:extLst>
            </p:cNvPr>
            <p:cNvGrpSpPr/>
            <p:nvPr/>
          </p:nvGrpSpPr>
          <p:grpSpPr>
            <a:xfrm>
              <a:off x="5599511" y="2266711"/>
              <a:ext cx="1593803" cy="717561"/>
              <a:chOff x="7341458" y="728167"/>
              <a:chExt cx="2102587" cy="946625"/>
            </a:xfrm>
          </p:grpSpPr>
          <p:sp>
            <p:nvSpPr>
              <p:cNvPr id="93" name="Rectangle 92">
                <a:extLst>
                  <a:ext uri="{FF2B5EF4-FFF2-40B4-BE49-F238E27FC236}">
                    <a16:creationId xmlns:a16="http://schemas.microsoft.com/office/drawing/2014/main" id="{0EE82F9D-182B-4966-956D-40467A9FB659}"/>
                  </a:ext>
                </a:extLst>
              </p:cNvPr>
              <p:cNvSpPr/>
              <p:nvPr/>
            </p:nvSpPr>
            <p:spPr>
              <a:xfrm>
                <a:off x="7345287" y="1090083"/>
                <a:ext cx="1201255" cy="584709"/>
              </a:xfrm>
              <a:prstGeom prst="rect">
                <a:avLst/>
              </a:prstGeom>
              <a:gradFill>
                <a:gsLst>
                  <a:gs pos="52000">
                    <a:srgbClr val="5264AD"/>
                  </a:gs>
                  <a:gs pos="79000">
                    <a:srgbClr val="8F9BCA"/>
                  </a:gs>
                  <a:gs pos="0">
                    <a:srgbClr val="223997"/>
                  </a:gs>
                  <a:gs pos="100000">
                    <a:schemeClr val="bg1"/>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sp>
            <p:nvSpPr>
              <p:cNvPr id="94" name="Freeform 16">
                <a:extLst>
                  <a:ext uri="{FF2B5EF4-FFF2-40B4-BE49-F238E27FC236}">
                    <a16:creationId xmlns:a16="http://schemas.microsoft.com/office/drawing/2014/main" id="{19839E63-FD98-41CB-9E24-0D30BF938D11}"/>
                  </a:ext>
                </a:extLst>
              </p:cNvPr>
              <p:cNvSpPr/>
              <p:nvPr/>
            </p:nvSpPr>
            <p:spPr>
              <a:xfrm>
                <a:off x="7341458" y="728167"/>
                <a:ext cx="2102587" cy="359552"/>
              </a:xfrm>
              <a:custGeom>
                <a:avLst/>
                <a:gdLst>
                  <a:gd name="connsiteX0" fmla="*/ 845344 w 1912144"/>
                  <a:gd name="connsiteY0" fmla="*/ 0 h 371475"/>
                  <a:gd name="connsiteX1" fmla="*/ 1912144 w 1912144"/>
                  <a:gd name="connsiteY1" fmla="*/ 0 h 371475"/>
                  <a:gd name="connsiteX2" fmla="*/ 1021556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1074 w 1912144"/>
                  <a:gd name="connsiteY2" fmla="*/ 371475 h 371475"/>
                  <a:gd name="connsiteX3" fmla="*/ 0 w 1912144"/>
                  <a:gd name="connsiteY3" fmla="*/ 371475 h 371475"/>
                  <a:gd name="connsiteX4" fmla="*/ 845344 w 1912144"/>
                  <a:gd name="connsiteY4" fmla="*/ 0 h 371475"/>
                  <a:gd name="connsiteX0" fmla="*/ 845344 w 1912144"/>
                  <a:gd name="connsiteY0" fmla="*/ 0 h 371475"/>
                  <a:gd name="connsiteX1" fmla="*/ 1912144 w 1912144"/>
                  <a:gd name="connsiteY1" fmla="*/ 0 h 371475"/>
                  <a:gd name="connsiteX2" fmla="*/ 1067002 w 1912144"/>
                  <a:gd name="connsiteY2" fmla="*/ 371475 h 371475"/>
                  <a:gd name="connsiteX3" fmla="*/ 0 w 1912144"/>
                  <a:gd name="connsiteY3" fmla="*/ 371475 h 371475"/>
                  <a:gd name="connsiteX4" fmla="*/ 845344 w 1912144"/>
                  <a:gd name="connsiteY4" fmla="*/ 0 h 371475"/>
                  <a:gd name="connsiteX0" fmla="*/ 1052814 w 1912144"/>
                  <a:gd name="connsiteY0" fmla="*/ 0 h 462366"/>
                  <a:gd name="connsiteX1" fmla="*/ 1912144 w 1912144"/>
                  <a:gd name="connsiteY1" fmla="*/ 90891 h 462366"/>
                  <a:gd name="connsiteX2" fmla="*/ 1067002 w 1912144"/>
                  <a:gd name="connsiteY2" fmla="*/ 462366 h 462366"/>
                  <a:gd name="connsiteX3" fmla="*/ 0 w 1912144"/>
                  <a:gd name="connsiteY3" fmla="*/ 462366 h 462366"/>
                  <a:gd name="connsiteX4" fmla="*/ 1052814 w 1912144"/>
                  <a:gd name="connsiteY4" fmla="*/ 0 h 462366"/>
                  <a:gd name="connsiteX0" fmla="*/ 1052814 w 2115663"/>
                  <a:gd name="connsiteY0" fmla="*/ 0 h 462366"/>
                  <a:gd name="connsiteX1" fmla="*/ 2115663 w 2115663"/>
                  <a:gd name="connsiteY1" fmla="*/ 1975 h 462366"/>
                  <a:gd name="connsiteX2" fmla="*/ 1067002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19771 w 2115663"/>
                  <a:gd name="connsiteY2" fmla="*/ 462366 h 462366"/>
                  <a:gd name="connsiteX3" fmla="*/ 0 w 2115663"/>
                  <a:gd name="connsiteY3" fmla="*/ 462366 h 462366"/>
                  <a:gd name="connsiteX4" fmla="*/ 1052814 w 2115663"/>
                  <a:gd name="connsiteY4" fmla="*/ 0 h 462366"/>
                  <a:gd name="connsiteX0" fmla="*/ 1052814 w 2115663"/>
                  <a:gd name="connsiteY0" fmla="*/ 0 h 462366"/>
                  <a:gd name="connsiteX1" fmla="*/ 2115663 w 2115663"/>
                  <a:gd name="connsiteY1" fmla="*/ 1975 h 462366"/>
                  <a:gd name="connsiteX2" fmla="*/ 1270693 w 2115663"/>
                  <a:gd name="connsiteY2" fmla="*/ 462366 h 462366"/>
                  <a:gd name="connsiteX3" fmla="*/ 0 w 2115663"/>
                  <a:gd name="connsiteY3" fmla="*/ 462366 h 462366"/>
                  <a:gd name="connsiteX4" fmla="*/ 1052814 w 2115663"/>
                  <a:gd name="connsiteY4" fmla="*/ 0 h 462366"/>
                  <a:gd name="connsiteX0" fmla="*/ 1052814 w 2234482"/>
                  <a:gd name="connsiteY0" fmla="*/ 0 h 462366"/>
                  <a:gd name="connsiteX1" fmla="*/ 2234482 w 2234482"/>
                  <a:gd name="connsiteY1" fmla="*/ 1975 h 462366"/>
                  <a:gd name="connsiteX2" fmla="*/ 1270693 w 2234482"/>
                  <a:gd name="connsiteY2" fmla="*/ 462366 h 462366"/>
                  <a:gd name="connsiteX3" fmla="*/ 0 w 2234482"/>
                  <a:gd name="connsiteY3" fmla="*/ 462366 h 462366"/>
                  <a:gd name="connsiteX4" fmla="*/ 1052814 w 2234482"/>
                  <a:gd name="connsiteY4" fmla="*/ 0 h 462366"/>
                  <a:gd name="connsiteX0" fmla="*/ 1086763 w 2268431"/>
                  <a:gd name="connsiteY0" fmla="*/ 0 h 462366"/>
                  <a:gd name="connsiteX1" fmla="*/ 2268431 w 2268431"/>
                  <a:gd name="connsiteY1" fmla="*/ 1975 h 462366"/>
                  <a:gd name="connsiteX2" fmla="*/ 1304642 w 2268431"/>
                  <a:gd name="connsiteY2" fmla="*/ 462366 h 462366"/>
                  <a:gd name="connsiteX3" fmla="*/ 0 w 2268431"/>
                  <a:gd name="connsiteY3" fmla="*/ 432745 h 462366"/>
                  <a:gd name="connsiteX4" fmla="*/ 1086763 w 2268431"/>
                  <a:gd name="connsiteY4" fmla="*/ 0 h 462366"/>
                  <a:gd name="connsiteX0" fmla="*/ 1086763 w 2268431"/>
                  <a:gd name="connsiteY0" fmla="*/ 0 h 447556"/>
                  <a:gd name="connsiteX1" fmla="*/ 2268431 w 2268431"/>
                  <a:gd name="connsiteY1" fmla="*/ 1975 h 447556"/>
                  <a:gd name="connsiteX2" fmla="*/ 1321616 w 2268431"/>
                  <a:gd name="connsiteY2" fmla="*/ 447556 h 447556"/>
                  <a:gd name="connsiteX3" fmla="*/ 0 w 2268431"/>
                  <a:gd name="connsiteY3" fmla="*/ 432745 h 447556"/>
                  <a:gd name="connsiteX4" fmla="*/ 1086763 w 2268431"/>
                  <a:gd name="connsiteY4" fmla="*/ 0 h 447556"/>
                  <a:gd name="connsiteX0" fmla="*/ 1086763 w 2268431"/>
                  <a:gd name="connsiteY0" fmla="*/ 0 h 432745"/>
                  <a:gd name="connsiteX1" fmla="*/ 2268431 w 2268431"/>
                  <a:gd name="connsiteY1" fmla="*/ 1975 h 432745"/>
                  <a:gd name="connsiteX2" fmla="*/ 1304642 w 2268431"/>
                  <a:gd name="connsiteY2" fmla="*/ 417935 h 432745"/>
                  <a:gd name="connsiteX3" fmla="*/ 0 w 2268431"/>
                  <a:gd name="connsiteY3" fmla="*/ 432745 h 432745"/>
                  <a:gd name="connsiteX4" fmla="*/ 1086763 w 2268431"/>
                  <a:gd name="connsiteY4" fmla="*/ 0 h 432745"/>
                  <a:gd name="connsiteX0" fmla="*/ 1086763 w 2268431"/>
                  <a:gd name="connsiteY0" fmla="*/ 0 h 432745"/>
                  <a:gd name="connsiteX1" fmla="*/ 2268431 w 2268431"/>
                  <a:gd name="connsiteY1" fmla="*/ 1975 h 432745"/>
                  <a:gd name="connsiteX2" fmla="*/ 1270692 w 2268431"/>
                  <a:gd name="connsiteY2" fmla="*/ 432745 h 432745"/>
                  <a:gd name="connsiteX3" fmla="*/ 0 w 2268431"/>
                  <a:gd name="connsiteY3" fmla="*/ 432745 h 432745"/>
                  <a:gd name="connsiteX4" fmla="*/ 1086763 w 2268431"/>
                  <a:gd name="connsiteY4" fmla="*/ 0 h 432745"/>
                  <a:gd name="connsiteX0" fmla="*/ 1086763 w 2225727"/>
                  <a:gd name="connsiteY0" fmla="*/ 0 h 432745"/>
                  <a:gd name="connsiteX1" fmla="*/ 2225727 w 2225727"/>
                  <a:gd name="connsiteY1" fmla="*/ 1975 h 432745"/>
                  <a:gd name="connsiteX2" fmla="*/ 1270692 w 2225727"/>
                  <a:gd name="connsiteY2" fmla="*/ 432745 h 432745"/>
                  <a:gd name="connsiteX3" fmla="*/ 0 w 2225727"/>
                  <a:gd name="connsiteY3" fmla="*/ 432745 h 432745"/>
                  <a:gd name="connsiteX4" fmla="*/ 1086763 w 2225727"/>
                  <a:gd name="connsiteY4" fmla="*/ 0 h 43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5727" h="432745">
                    <a:moveTo>
                      <a:pt x="1086763" y="0"/>
                    </a:moveTo>
                    <a:lnTo>
                      <a:pt x="2225727" y="1975"/>
                    </a:lnTo>
                    <a:lnTo>
                      <a:pt x="1270692" y="432745"/>
                    </a:lnTo>
                    <a:lnTo>
                      <a:pt x="0" y="432745"/>
                    </a:lnTo>
                    <a:lnTo>
                      <a:pt x="1086763" y="0"/>
                    </a:lnTo>
                    <a:close/>
                  </a:path>
                </a:pathLst>
              </a:custGeom>
              <a:gradFill>
                <a:gsLst>
                  <a:gs pos="52000">
                    <a:srgbClr val="5264AD"/>
                  </a:gs>
                  <a:gs pos="79000">
                    <a:srgbClr val="8F9BCA"/>
                  </a:gs>
                  <a:gs pos="0">
                    <a:srgbClr val="223997"/>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1"/>
              </a:p>
            </p:txBody>
          </p:sp>
        </p:grpSp>
        <p:sp>
          <p:nvSpPr>
            <p:cNvPr id="92" name="TextBox 91">
              <a:extLst>
                <a:ext uri="{FF2B5EF4-FFF2-40B4-BE49-F238E27FC236}">
                  <a16:creationId xmlns:a16="http://schemas.microsoft.com/office/drawing/2014/main" id="{8F786FA7-2C35-42D5-98B0-3B06EC68C174}"/>
                </a:ext>
              </a:extLst>
            </p:cNvPr>
            <p:cNvSpPr txBox="1"/>
            <p:nvPr/>
          </p:nvSpPr>
          <p:spPr>
            <a:xfrm>
              <a:off x="5583637" y="2618035"/>
              <a:ext cx="423074" cy="358227"/>
            </a:xfrm>
            <a:prstGeom prst="rect">
              <a:avLst/>
            </a:prstGeom>
            <a:noFill/>
          </p:spPr>
          <p:txBody>
            <a:bodyPr wrap="none" rtlCol="0" anchor="ctr">
              <a:spAutoFit/>
            </a:bodyPr>
            <a:lstStyle/>
            <a:p>
              <a:r>
                <a:rPr lang="en-US" sz="1800" b="1" dirty="0">
                  <a:solidFill>
                    <a:schemeClr val="bg1"/>
                  </a:solidFill>
                  <a:latin typeface="Arial" panose="020B0604020202020204" pitchFamily="34" charset="0"/>
                  <a:cs typeface="Arial" panose="020B0604020202020204" pitchFamily="34" charset="0"/>
                </a:rPr>
                <a:t>09</a:t>
              </a:r>
            </a:p>
          </p:txBody>
        </p:sp>
      </p:grpSp>
      <p:grpSp>
        <p:nvGrpSpPr>
          <p:cNvPr id="67" name="Group 66">
            <a:extLst>
              <a:ext uri="{FF2B5EF4-FFF2-40B4-BE49-F238E27FC236}">
                <a16:creationId xmlns:a16="http://schemas.microsoft.com/office/drawing/2014/main" id="{F2AD52A7-BF74-4801-A49A-58AB3A948C6F}"/>
              </a:ext>
            </a:extLst>
          </p:cNvPr>
          <p:cNvGrpSpPr/>
          <p:nvPr/>
        </p:nvGrpSpPr>
        <p:grpSpPr>
          <a:xfrm>
            <a:off x="4839443" y="9253857"/>
            <a:ext cx="7330029" cy="384720"/>
            <a:chOff x="4019386" y="6106975"/>
            <a:chExt cx="2983939" cy="256414"/>
          </a:xfrm>
        </p:grpSpPr>
        <p:cxnSp>
          <p:nvCxnSpPr>
            <p:cNvPr id="27" name="Elbow Connector 18"/>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1E376A6C-2855-4D5A-AF98-E9D3CBD2F797}"/>
                </a:ext>
              </a:extLst>
            </p:cNvPr>
            <p:cNvSpPr/>
            <p:nvPr/>
          </p:nvSpPr>
          <p:spPr>
            <a:xfrm>
              <a:off x="4735270" y="6106975"/>
              <a:ext cx="2268055" cy="256414"/>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1 - Setup API Connect Essentials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StepZen</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t>
              </a:r>
            </a:p>
          </p:txBody>
        </p:sp>
      </p:grpSp>
      <p:grpSp>
        <p:nvGrpSpPr>
          <p:cNvPr id="97" name="Group 96">
            <a:extLst>
              <a:ext uri="{FF2B5EF4-FFF2-40B4-BE49-F238E27FC236}">
                <a16:creationId xmlns:a16="http://schemas.microsoft.com/office/drawing/2014/main" id="{D018903F-9D28-434D-A5FE-2C19CD679920}"/>
              </a:ext>
            </a:extLst>
          </p:cNvPr>
          <p:cNvGrpSpPr/>
          <p:nvPr/>
        </p:nvGrpSpPr>
        <p:grpSpPr>
          <a:xfrm>
            <a:off x="5896810" y="7685762"/>
            <a:ext cx="5191605" cy="677108"/>
            <a:chOff x="4019386" y="5998369"/>
            <a:chExt cx="3460169" cy="451288"/>
          </a:xfrm>
        </p:grpSpPr>
        <p:cxnSp>
          <p:nvCxnSpPr>
            <p:cNvPr id="98" name="Elbow Connector 18">
              <a:extLst>
                <a:ext uri="{FF2B5EF4-FFF2-40B4-BE49-F238E27FC236}">
                  <a16:creationId xmlns:a16="http://schemas.microsoft.com/office/drawing/2014/main" id="{56C405C1-3B7F-4E11-9464-E6FA5827E4CB}"/>
                </a:ext>
              </a:extLst>
            </p:cNvPr>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01" name="Rectangle 100">
              <a:extLst>
                <a:ext uri="{FF2B5EF4-FFF2-40B4-BE49-F238E27FC236}">
                  <a16:creationId xmlns:a16="http://schemas.microsoft.com/office/drawing/2014/main" id="{9522D2B4-97A7-42CB-A25C-37C8B6652CAA}"/>
                </a:ext>
              </a:extLst>
            </p:cNvPr>
            <p:cNvSpPr/>
            <p:nvPr/>
          </p:nvSpPr>
          <p:spPr>
            <a:xfrm>
              <a:off x="4851299" y="5998369"/>
              <a:ext cx="2628256" cy="45128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2 - Build a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API from a REST API</a:t>
              </a:r>
            </a:p>
          </p:txBody>
        </p:sp>
      </p:grpSp>
      <p:grpSp>
        <p:nvGrpSpPr>
          <p:cNvPr id="102" name="Group 101">
            <a:extLst>
              <a:ext uri="{FF2B5EF4-FFF2-40B4-BE49-F238E27FC236}">
                <a16:creationId xmlns:a16="http://schemas.microsoft.com/office/drawing/2014/main" id="{E4E47761-DBE2-4DD9-840D-C5DC53FDA8EE}"/>
              </a:ext>
            </a:extLst>
          </p:cNvPr>
          <p:cNvGrpSpPr/>
          <p:nvPr/>
        </p:nvGrpSpPr>
        <p:grpSpPr>
          <a:xfrm>
            <a:off x="6769359" y="6329135"/>
            <a:ext cx="5580295" cy="677108"/>
            <a:chOff x="4019386" y="6018850"/>
            <a:chExt cx="1975551" cy="451289"/>
          </a:xfrm>
        </p:grpSpPr>
        <p:cxnSp>
          <p:nvCxnSpPr>
            <p:cNvPr id="103" name="Elbow Connector 18">
              <a:extLst>
                <a:ext uri="{FF2B5EF4-FFF2-40B4-BE49-F238E27FC236}">
                  <a16:creationId xmlns:a16="http://schemas.microsoft.com/office/drawing/2014/main" id="{82BF54F9-979F-4245-8675-627BBB88EC13}"/>
                </a:ext>
              </a:extLst>
            </p:cNvPr>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12E65483-3E28-4916-BF64-113727A977A0}"/>
                </a:ext>
              </a:extLst>
            </p:cNvPr>
            <p:cNvSpPr/>
            <p:nvPr/>
          </p:nvSpPr>
          <p:spPr>
            <a:xfrm>
              <a:off x="4653768" y="6018850"/>
              <a:ext cx="1341169" cy="451289"/>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3 - Add a new REST API in the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API</a:t>
              </a:r>
            </a:p>
          </p:txBody>
        </p:sp>
      </p:grpSp>
      <p:grpSp>
        <p:nvGrpSpPr>
          <p:cNvPr id="107" name="Group 106">
            <a:extLst>
              <a:ext uri="{FF2B5EF4-FFF2-40B4-BE49-F238E27FC236}">
                <a16:creationId xmlns:a16="http://schemas.microsoft.com/office/drawing/2014/main" id="{5B02AE0F-EBDF-401C-BD71-0B15C069881F}"/>
              </a:ext>
            </a:extLst>
          </p:cNvPr>
          <p:cNvGrpSpPr/>
          <p:nvPr/>
        </p:nvGrpSpPr>
        <p:grpSpPr>
          <a:xfrm>
            <a:off x="7923641" y="5105521"/>
            <a:ext cx="6044610" cy="677108"/>
            <a:chOff x="4019386" y="6020769"/>
            <a:chExt cx="1761761" cy="451288"/>
          </a:xfrm>
        </p:grpSpPr>
        <p:cxnSp>
          <p:nvCxnSpPr>
            <p:cNvPr id="108" name="Elbow Connector 18">
              <a:extLst>
                <a:ext uri="{FF2B5EF4-FFF2-40B4-BE49-F238E27FC236}">
                  <a16:creationId xmlns:a16="http://schemas.microsoft.com/office/drawing/2014/main" id="{87B5B6AC-6490-4ED4-95D5-4DA454F715AA}"/>
                </a:ext>
              </a:extLst>
            </p:cNvPr>
            <p:cNvCxnSpPr>
              <a:cxnSpLocks/>
            </p:cNvCxnSpPr>
            <p:nvPr/>
          </p:nvCxnSpPr>
          <p:spPr>
            <a:xfrm flipH="1">
              <a:off x="4019386" y="6235183"/>
              <a:ext cx="340679"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0B278474-6892-4ED8-864F-1DB17CF8B57E}"/>
                </a:ext>
              </a:extLst>
            </p:cNvPr>
            <p:cNvSpPr/>
            <p:nvPr/>
          </p:nvSpPr>
          <p:spPr>
            <a:xfrm>
              <a:off x="4459953" y="6020769"/>
              <a:ext cx="1321194" cy="45128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4 - Autogenerate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Schemas from MySQL Database</a:t>
              </a:r>
            </a:p>
          </p:txBody>
        </p:sp>
      </p:grpSp>
      <p:grpSp>
        <p:nvGrpSpPr>
          <p:cNvPr id="112" name="Group 111">
            <a:extLst>
              <a:ext uri="{FF2B5EF4-FFF2-40B4-BE49-F238E27FC236}">
                <a16:creationId xmlns:a16="http://schemas.microsoft.com/office/drawing/2014/main" id="{C2A2E4C4-368C-49EF-86D8-BE2D30BC08EA}"/>
              </a:ext>
            </a:extLst>
          </p:cNvPr>
          <p:cNvGrpSpPr/>
          <p:nvPr/>
        </p:nvGrpSpPr>
        <p:grpSpPr>
          <a:xfrm>
            <a:off x="9128081" y="3899114"/>
            <a:ext cx="6174983" cy="677109"/>
            <a:chOff x="4019386" y="6020820"/>
            <a:chExt cx="2527794" cy="451289"/>
          </a:xfrm>
        </p:grpSpPr>
        <p:cxnSp>
          <p:nvCxnSpPr>
            <p:cNvPr id="113" name="Elbow Connector 18">
              <a:extLst>
                <a:ext uri="{FF2B5EF4-FFF2-40B4-BE49-F238E27FC236}">
                  <a16:creationId xmlns:a16="http://schemas.microsoft.com/office/drawing/2014/main" id="{5CE8D1D9-9F7A-4B8E-BA2F-2DEB9F16EC14}"/>
                </a:ext>
              </a:extLst>
            </p:cNvPr>
            <p:cNvCxnSpPr>
              <a:cxnSpLocks/>
            </p:cNvCxnSpPr>
            <p:nvPr/>
          </p:nvCxnSpPr>
          <p:spPr>
            <a:xfrm flipH="1">
              <a:off x="4019386" y="6235183"/>
              <a:ext cx="329870"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16" name="Rectangle 115">
              <a:extLst>
                <a:ext uri="{FF2B5EF4-FFF2-40B4-BE49-F238E27FC236}">
                  <a16:creationId xmlns:a16="http://schemas.microsoft.com/office/drawing/2014/main" id="{C0C8A851-329D-40E8-BD00-5032CFA7A0AB}"/>
                </a:ext>
              </a:extLst>
            </p:cNvPr>
            <p:cNvSpPr/>
            <p:nvPr/>
          </p:nvSpPr>
          <p:spPr>
            <a:xfrm>
              <a:off x="4506685" y="6020820"/>
              <a:ext cx="2040495" cy="451289"/>
            </a:xfrm>
            <a:prstGeom prst="rect">
              <a:avLst/>
            </a:prstGeom>
          </p:spPr>
          <p:txBody>
            <a:bodyPr wrap="square" lIns="0" rIns="0" anchor="ctr">
              <a:spAutoFit/>
            </a:bodyPr>
            <a:lstStyle/>
            <a:p>
              <a:pPr algn="l" fontAlgn="base"/>
              <a:r>
                <a:rPr lang="en-US" sz="1900" b="1" i="0" dirty="0">
                  <a:solidFill>
                    <a:srgbClr val="161616"/>
                  </a:solidFill>
                  <a:effectLst/>
                  <a:highlight>
                    <a:srgbClr val="F4F4F4"/>
                  </a:highlight>
                  <a:latin typeface="Open Sans" panose="020B0606030504020204" pitchFamily="34" charset="0"/>
                  <a:ea typeface="Open Sans" panose="020B0606030504020204" pitchFamily="34" charset="0"/>
                  <a:cs typeface="Open Sans" panose="020B0606030504020204" pitchFamily="34" charset="0"/>
                </a:rPr>
                <a:t>5 - Create a composition of building blocks using @materializer</a:t>
              </a:r>
              <a:endParaRPr lang="en-US" sz="1900" b="0" i="0" dirty="0">
                <a:solidFill>
                  <a:srgbClr val="161616"/>
                </a:solidFill>
                <a:effectLst/>
                <a:highlight>
                  <a:srgbClr val="F4F4F4"/>
                </a:highlight>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17" name="Group 116">
            <a:extLst>
              <a:ext uri="{FF2B5EF4-FFF2-40B4-BE49-F238E27FC236}">
                <a16:creationId xmlns:a16="http://schemas.microsoft.com/office/drawing/2014/main" id="{AD0D3CA0-BEC8-4C22-83F2-9AD44FEB458D}"/>
              </a:ext>
            </a:extLst>
          </p:cNvPr>
          <p:cNvGrpSpPr/>
          <p:nvPr/>
        </p:nvGrpSpPr>
        <p:grpSpPr>
          <a:xfrm>
            <a:off x="10273662" y="2871816"/>
            <a:ext cx="4777152" cy="677108"/>
            <a:chOff x="4019386" y="6032814"/>
            <a:chExt cx="3183939" cy="451288"/>
          </a:xfrm>
        </p:grpSpPr>
        <p:cxnSp>
          <p:nvCxnSpPr>
            <p:cNvPr id="118" name="Elbow Connector 18">
              <a:extLst>
                <a:ext uri="{FF2B5EF4-FFF2-40B4-BE49-F238E27FC236}">
                  <a16:creationId xmlns:a16="http://schemas.microsoft.com/office/drawing/2014/main" id="{8FECB739-5197-4418-A323-215A317891AA}"/>
                </a:ext>
              </a:extLst>
            </p:cNvPr>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21" name="Rectangle 120">
              <a:extLst>
                <a:ext uri="{FF2B5EF4-FFF2-40B4-BE49-F238E27FC236}">
                  <a16:creationId xmlns:a16="http://schemas.microsoft.com/office/drawing/2014/main" id="{199D851F-064B-4ADC-8AB5-D6508F689421}"/>
                </a:ext>
              </a:extLst>
            </p:cNvPr>
            <p:cNvSpPr/>
            <p:nvPr/>
          </p:nvSpPr>
          <p:spPr>
            <a:xfrm>
              <a:off x="4735054" y="6032814"/>
              <a:ext cx="2468271" cy="45128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6 - Create a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Proxy API in APIC</a:t>
              </a:r>
            </a:p>
          </p:txBody>
        </p:sp>
      </p:grpSp>
      <p:grpSp>
        <p:nvGrpSpPr>
          <p:cNvPr id="122" name="Group 121">
            <a:extLst>
              <a:ext uri="{FF2B5EF4-FFF2-40B4-BE49-F238E27FC236}">
                <a16:creationId xmlns:a16="http://schemas.microsoft.com/office/drawing/2014/main" id="{6CDBD19B-AD04-401A-B8E6-D168D570ECAD}"/>
              </a:ext>
            </a:extLst>
          </p:cNvPr>
          <p:cNvGrpSpPr/>
          <p:nvPr/>
        </p:nvGrpSpPr>
        <p:grpSpPr>
          <a:xfrm>
            <a:off x="11271221" y="1865593"/>
            <a:ext cx="4609912" cy="677108"/>
            <a:chOff x="4019386" y="6031564"/>
            <a:chExt cx="3072474" cy="451288"/>
          </a:xfrm>
        </p:grpSpPr>
        <p:cxnSp>
          <p:nvCxnSpPr>
            <p:cNvPr id="123" name="Elbow Connector 18">
              <a:extLst>
                <a:ext uri="{FF2B5EF4-FFF2-40B4-BE49-F238E27FC236}">
                  <a16:creationId xmlns:a16="http://schemas.microsoft.com/office/drawing/2014/main" id="{16D3F34C-271A-4F9E-8B2E-BFE18230F8D0}"/>
                </a:ext>
              </a:extLst>
            </p:cNvPr>
            <p:cNvCxnSpPr>
              <a:cxnSpLocks/>
            </p:cNvCxnSpPr>
            <p:nvPr/>
          </p:nvCxnSpPr>
          <p:spPr>
            <a:xfrm flipH="1">
              <a:off x="4019386" y="6235183"/>
              <a:ext cx="483618" cy="0"/>
            </a:xfrm>
            <a:prstGeom prst="straightConnector1">
              <a:avLst/>
            </a:prstGeom>
            <a:ln w="12700" cap="rnd">
              <a:solidFill>
                <a:schemeClr val="tx1">
                  <a:lumMod val="50000"/>
                  <a:lumOff val="50000"/>
                </a:schemeClr>
              </a:solidFill>
              <a:prstDash val="sysDot"/>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D03CF80F-6E07-4AA1-A4F0-A0B6F6A5A653}"/>
                </a:ext>
              </a:extLst>
            </p:cNvPr>
            <p:cNvSpPr/>
            <p:nvPr/>
          </p:nvSpPr>
          <p:spPr>
            <a:xfrm>
              <a:off x="4798432" y="6031564"/>
              <a:ext cx="2293428" cy="45128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7 - Edit and Test the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Proxy API</a:t>
              </a:r>
            </a:p>
          </p:txBody>
        </p:sp>
      </p:grpSp>
      <p:sp>
        <p:nvSpPr>
          <p:cNvPr id="131" name="Rectangle 130">
            <a:extLst>
              <a:ext uri="{FF2B5EF4-FFF2-40B4-BE49-F238E27FC236}">
                <a16:creationId xmlns:a16="http://schemas.microsoft.com/office/drawing/2014/main" id="{AA5BA8D5-2241-49EA-88A6-60851F990712}"/>
              </a:ext>
            </a:extLst>
          </p:cNvPr>
          <p:cNvSpPr/>
          <p:nvPr/>
        </p:nvSpPr>
        <p:spPr>
          <a:xfrm>
            <a:off x="13414735" y="236182"/>
            <a:ext cx="2697624" cy="384721"/>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9 - Socialize your API</a:t>
            </a:r>
          </a:p>
        </p:txBody>
      </p:sp>
      <p:sp>
        <p:nvSpPr>
          <p:cNvPr id="134" name="Rectangle 133">
            <a:extLst>
              <a:ext uri="{FF2B5EF4-FFF2-40B4-BE49-F238E27FC236}">
                <a16:creationId xmlns:a16="http://schemas.microsoft.com/office/drawing/2014/main" id="{17925C86-CF2A-47AD-B816-29159F237115}"/>
              </a:ext>
            </a:extLst>
          </p:cNvPr>
          <p:cNvSpPr/>
          <p:nvPr/>
        </p:nvSpPr>
        <p:spPr>
          <a:xfrm>
            <a:off x="12932248" y="921303"/>
            <a:ext cx="3568993" cy="677108"/>
          </a:xfrm>
          <a:prstGeom prst="rect">
            <a:avLst/>
          </a:prstGeom>
        </p:spPr>
        <p:txBody>
          <a:bodyPr wrap="square" lIns="0" rIns="0" anchor="ctr">
            <a:spAutoFit/>
          </a:bodyPr>
          <a:lstStyle/>
          <a:p>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8 - Create a Product and apply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GraphQL</a:t>
            </a:r>
            <a:r>
              <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IN" sz="1900" b="1"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RateLimits</a:t>
            </a:r>
            <a:endParaRPr lang="en-IN" sz="1900" b="1"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137" name="Connector: Elbow 136">
            <a:extLst>
              <a:ext uri="{FF2B5EF4-FFF2-40B4-BE49-F238E27FC236}">
                <a16:creationId xmlns:a16="http://schemas.microsoft.com/office/drawing/2014/main" id="{37C4CD86-4042-45EC-87F4-4DA1CB8CA4A1}"/>
              </a:ext>
            </a:extLst>
          </p:cNvPr>
          <p:cNvCxnSpPr>
            <a:cxnSpLocks/>
          </p:cNvCxnSpPr>
          <p:nvPr/>
        </p:nvCxnSpPr>
        <p:spPr>
          <a:xfrm>
            <a:off x="12932248" y="470957"/>
            <a:ext cx="211214" cy="2485"/>
          </a:xfrm>
          <a:prstGeom prst="bentConnector3">
            <a:avLst>
              <a:gd name="adj1" fmla="val 50000"/>
            </a:avLst>
          </a:prstGeom>
          <a:ln w="12700">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38" name="Connector: Elbow 137">
            <a:extLst>
              <a:ext uri="{FF2B5EF4-FFF2-40B4-BE49-F238E27FC236}">
                <a16:creationId xmlns:a16="http://schemas.microsoft.com/office/drawing/2014/main" id="{EEDEF947-4580-49E8-9171-3E3738D0D59D}"/>
              </a:ext>
            </a:extLst>
          </p:cNvPr>
          <p:cNvCxnSpPr>
            <a:cxnSpLocks/>
          </p:cNvCxnSpPr>
          <p:nvPr/>
        </p:nvCxnSpPr>
        <p:spPr>
          <a:xfrm flipV="1">
            <a:off x="12057115" y="1258664"/>
            <a:ext cx="521831" cy="2389"/>
          </a:xfrm>
          <a:prstGeom prst="bentConnector3">
            <a:avLst>
              <a:gd name="adj1" fmla="val 50000"/>
            </a:avLst>
          </a:prstGeom>
          <a:ln w="12700">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50" name="Group 149">
            <a:extLst>
              <a:ext uri="{FF2B5EF4-FFF2-40B4-BE49-F238E27FC236}">
                <a16:creationId xmlns:a16="http://schemas.microsoft.com/office/drawing/2014/main" id="{1B0F3E7E-65BF-43DE-B6C3-415B73A1044F}"/>
              </a:ext>
            </a:extLst>
          </p:cNvPr>
          <p:cNvGrpSpPr/>
          <p:nvPr/>
        </p:nvGrpSpPr>
        <p:grpSpPr>
          <a:xfrm>
            <a:off x="8947425" y="2098589"/>
            <a:ext cx="446171" cy="252420"/>
            <a:chOff x="4763" y="2390776"/>
            <a:chExt cx="1557337" cy="881061"/>
          </a:xfrm>
          <a:solidFill>
            <a:schemeClr val="tx1">
              <a:lumMod val="75000"/>
              <a:lumOff val="25000"/>
            </a:schemeClr>
          </a:solidFill>
        </p:grpSpPr>
        <p:sp>
          <p:nvSpPr>
            <p:cNvPr id="144" name="Freeform 5">
              <a:extLst>
                <a:ext uri="{FF2B5EF4-FFF2-40B4-BE49-F238E27FC236}">
                  <a16:creationId xmlns:a16="http://schemas.microsoft.com/office/drawing/2014/main" id="{1AF48562-5C5B-4F63-AA98-7327832C1E3A}"/>
                </a:ext>
              </a:extLst>
            </p:cNvPr>
            <p:cNvSpPr>
              <a:spLocks noEditPoints="1"/>
            </p:cNvSpPr>
            <p:nvPr/>
          </p:nvSpPr>
          <p:spPr bwMode="auto">
            <a:xfrm>
              <a:off x="454025" y="2911475"/>
              <a:ext cx="663575" cy="360362"/>
            </a:xfrm>
            <a:custGeom>
              <a:avLst/>
              <a:gdLst>
                <a:gd name="T0" fmla="*/ 513 w 655"/>
                <a:gd name="T1" fmla="*/ 33 h 355"/>
                <a:gd name="T2" fmla="*/ 383 w 655"/>
                <a:gd name="T3" fmla="*/ 0 h 355"/>
                <a:gd name="T4" fmla="*/ 271 w 655"/>
                <a:gd name="T5" fmla="*/ 0 h 355"/>
                <a:gd name="T6" fmla="*/ 138 w 655"/>
                <a:gd name="T7" fmla="*/ 35 h 355"/>
                <a:gd name="T8" fmla="*/ 0 w 655"/>
                <a:gd name="T9" fmla="*/ 272 h 355"/>
                <a:gd name="T10" fmla="*/ 0 w 655"/>
                <a:gd name="T11" fmla="*/ 355 h 355"/>
                <a:gd name="T12" fmla="*/ 655 w 655"/>
                <a:gd name="T13" fmla="*/ 355 h 355"/>
                <a:gd name="T14" fmla="*/ 655 w 655"/>
                <a:gd name="T15" fmla="*/ 272 h 355"/>
                <a:gd name="T16" fmla="*/ 513 w 655"/>
                <a:gd name="T17" fmla="*/ 33 h 355"/>
                <a:gd name="T18" fmla="*/ 513 w 655"/>
                <a:gd name="T19" fmla="*/ 33 h 355"/>
                <a:gd name="T20" fmla="*/ 513 w 655"/>
                <a:gd name="T21" fmla="*/ 33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5" h="355">
                  <a:moveTo>
                    <a:pt x="513" y="33"/>
                  </a:moveTo>
                  <a:cubicBezTo>
                    <a:pt x="475" y="12"/>
                    <a:pt x="430" y="0"/>
                    <a:pt x="383" y="0"/>
                  </a:cubicBezTo>
                  <a:cubicBezTo>
                    <a:pt x="271" y="0"/>
                    <a:pt x="271" y="0"/>
                    <a:pt x="271" y="0"/>
                  </a:cubicBezTo>
                  <a:cubicBezTo>
                    <a:pt x="223" y="0"/>
                    <a:pt x="178" y="12"/>
                    <a:pt x="138" y="35"/>
                  </a:cubicBezTo>
                  <a:cubicBezTo>
                    <a:pt x="55" y="81"/>
                    <a:pt x="0" y="170"/>
                    <a:pt x="0" y="272"/>
                  </a:cubicBezTo>
                  <a:cubicBezTo>
                    <a:pt x="0" y="355"/>
                    <a:pt x="0" y="355"/>
                    <a:pt x="0" y="355"/>
                  </a:cubicBezTo>
                  <a:cubicBezTo>
                    <a:pt x="655" y="355"/>
                    <a:pt x="655" y="355"/>
                    <a:pt x="655" y="355"/>
                  </a:cubicBezTo>
                  <a:cubicBezTo>
                    <a:pt x="655" y="272"/>
                    <a:pt x="655" y="272"/>
                    <a:pt x="655" y="272"/>
                  </a:cubicBezTo>
                  <a:cubicBezTo>
                    <a:pt x="655" y="169"/>
                    <a:pt x="598" y="79"/>
                    <a:pt x="513" y="33"/>
                  </a:cubicBezTo>
                  <a:close/>
                  <a:moveTo>
                    <a:pt x="513" y="33"/>
                  </a:moveTo>
                  <a:cubicBezTo>
                    <a:pt x="513" y="33"/>
                    <a:pt x="513" y="33"/>
                    <a:pt x="513" y="33"/>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5" name="Freeform 6">
              <a:extLst>
                <a:ext uri="{FF2B5EF4-FFF2-40B4-BE49-F238E27FC236}">
                  <a16:creationId xmlns:a16="http://schemas.microsoft.com/office/drawing/2014/main" id="{54A50969-9FD9-4E18-AFB2-C6C4DC469BE1}"/>
                </a:ext>
              </a:extLst>
            </p:cNvPr>
            <p:cNvSpPr>
              <a:spLocks noEditPoints="1"/>
            </p:cNvSpPr>
            <p:nvPr/>
          </p:nvSpPr>
          <p:spPr bwMode="auto">
            <a:xfrm>
              <a:off x="1044575" y="2835275"/>
              <a:ext cx="517525" cy="392112"/>
            </a:xfrm>
            <a:custGeom>
              <a:avLst/>
              <a:gdLst>
                <a:gd name="T0" fmla="*/ 240 w 511"/>
                <a:gd name="T1" fmla="*/ 0 h 386"/>
                <a:gd name="T2" fmla="*/ 147 w 511"/>
                <a:gd name="T3" fmla="*/ 0 h 386"/>
                <a:gd name="T4" fmla="*/ 0 w 511"/>
                <a:gd name="T5" fmla="*/ 44 h 386"/>
                <a:gd name="T6" fmla="*/ 57 w 511"/>
                <a:gd name="T7" fmla="*/ 91 h 386"/>
                <a:gd name="T8" fmla="*/ 163 w 511"/>
                <a:gd name="T9" fmla="*/ 347 h 386"/>
                <a:gd name="T10" fmla="*/ 163 w 511"/>
                <a:gd name="T11" fmla="*/ 386 h 386"/>
                <a:gd name="T12" fmla="*/ 511 w 511"/>
                <a:gd name="T13" fmla="*/ 386 h 386"/>
                <a:gd name="T14" fmla="*/ 511 w 511"/>
                <a:gd name="T15" fmla="*/ 271 h 386"/>
                <a:gd name="T16" fmla="*/ 240 w 511"/>
                <a:gd name="T17" fmla="*/ 0 h 386"/>
                <a:gd name="T18" fmla="*/ 240 w 511"/>
                <a:gd name="T19" fmla="*/ 0 h 386"/>
                <a:gd name="T20" fmla="*/ 240 w 511"/>
                <a:gd name="T21"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 h="386">
                  <a:moveTo>
                    <a:pt x="240" y="0"/>
                  </a:moveTo>
                  <a:cubicBezTo>
                    <a:pt x="147" y="0"/>
                    <a:pt x="147" y="0"/>
                    <a:pt x="147" y="0"/>
                  </a:cubicBezTo>
                  <a:cubicBezTo>
                    <a:pt x="93" y="0"/>
                    <a:pt x="42" y="16"/>
                    <a:pt x="0" y="44"/>
                  </a:cubicBezTo>
                  <a:cubicBezTo>
                    <a:pt x="20" y="57"/>
                    <a:pt x="39" y="73"/>
                    <a:pt x="57" y="91"/>
                  </a:cubicBezTo>
                  <a:cubicBezTo>
                    <a:pt x="125" y="159"/>
                    <a:pt x="163" y="250"/>
                    <a:pt x="163" y="347"/>
                  </a:cubicBezTo>
                  <a:cubicBezTo>
                    <a:pt x="163" y="386"/>
                    <a:pt x="163" y="386"/>
                    <a:pt x="163" y="386"/>
                  </a:cubicBezTo>
                  <a:cubicBezTo>
                    <a:pt x="511" y="386"/>
                    <a:pt x="511" y="386"/>
                    <a:pt x="511" y="386"/>
                  </a:cubicBezTo>
                  <a:cubicBezTo>
                    <a:pt x="511" y="271"/>
                    <a:pt x="511" y="271"/>
                    <a:pt x="511" y="271"/>
                  </a:cubicBezTo>
                  <a:cubicBezTo>
                    <a:pt x="511" y="122"/>
                    <a:pt x="389" y="0"/>
                    <a:pt x="240" y="0"/>
                  </a:cubicBezTo>
                  <a:close/>
                  <a:moveTo>
                    <a:pt x="240" y="0"/>
                  </a:moveTo>
                  <a:cubicBezTo>
                    <a:pt x="240" y="0"/>
                    <a:pt x="240" y="0"/>
                    <a:pt x="240"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6" name="Freeform 7">
              <a:extLst>
                <a:ext uri="{FF2B5EF4-FFF2-40B4-BE49-F238E27FC236}">
                  <a16:creationId xmlns:a16="http://schemas.microsoft.com/office/drawing/2014/main" id="{F468D467-CF6C-4712-A96D-D3D02E8927ED}"/>
                </a:ext>
              </a:extLst>
            </p:cNvPr>
            <p:cNvSpPr>
              <a:spLocks noEditPoints="1"/>
            </p:cNvSpPr>
            <p:nvPr/>
          </p:nvSpPr>
          <p:spPr bwMode="auto">
            <a:xfrm>
              <a:off x="4763" y="2835275"/>
              <a:ext cx="520700" cy="392112"/>
            </a:xfrm>
            <a:custGeom>
              <a:avLst/>
              <a:gdLst>
                <a:gd name="T0" fmla="*/ 364 w 514"/>
                <a:gd name="T1" fmla="*/ 0 h 386"/>
                <a:gd name="T2" fmla="*/ 271 w 514"/>
                <a:gd name="T3" fmla="*/ 0 h 386"/>
                <a:gd name="T4" fmla="*/ 0 w 514"/>
                <a:gd name="T5" fmla="*/ 271 h 386"/>
                <a:gd name="T6" fmla="*/ 0 w 514"/>
                <a:gd name="T7" fmla="*/ 386 h 386"/>
                <a:gd name="T8" fmla="*/ 353 w 514"/>
                <a:gd name="T9" fmla="*/ 386 h 386"/>
                <a:gd name="T10" fmla="*/ 353 w 514"/>
                <a:gd name="T11" fmla="*/ 347 h 386"/>
                <a:gd name="T12" fmla="*/ 459 w 514"/>
                <a:gd name="T13" fmla="*/ 91 h 386"/>
                <a:gd name="T14" fmla="*/ 514 w 514"/>
                <a:gd name="T15" fmla="*/ 46 h 386"/>
                <a:gd name="T16" fmla="*/ 364 w 514"/>
                <a:gd name="T17" fmla="*/ 0 h 386"/>
                <a:gd name="T18" fmla="*/ 364 w 514"/>
                <a:gd name="T19" fmla="*/ 0 h 386"/>
                <a:gd name="T20" fmla="*/ 364 w 514"/>
                <a:gd name="T21" fmla="*/ 0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4" h="386">
                  <a:moveTo>
                    <a:pt x="364" y="0"/>
                  </a:moveTo>
                  <a:cubicBezTo>
                    <a:pt x="271" y="0"/>
                    <a:pt x="271" y="0"/>
                    <a:pt x="271" y="0"/>
                  </a:cubicBezTo>
                  <a:cubicBezTo>
                    <a:pt x="122" y="0"/>
                    <a:pt x="0" y="122"/>
                    <a:pt x="0" y="271"/>
                  </a:cubicBezTo>
                  <a:cubicBezTo>
                    <a:pt x="0" y="386"/>
                    <a:pt x="0" y="386"/>
                    <a:pt x="0" y="386"/>
                  </a:cubicBezTo>
                  <a:cubicBezTo>
                    <a:pt x="353" y="386"/>
                    <a:pt x="353" y="386"/>
                    <a:pt x="353" y="386"/>
                  </a:cubicBezTo>
                  <a:cubicBezTo>
                    <a:pt x="353" y="347"/>
                    <a:pt x="353" y="347"/>
                    <a:pt x="353" y="347"/>
                  </a:cubicBezTo>
                  <a:cubicBezTo>
                    <a:pt x="353" y="250"/>
                    <a:pt x="390" y="159"/>
                    <a:pt x="459" y="91"/>
                  </a:cubicBezTo>
                  <a:cubicBezTo>
                    <a:pt x="476" y="74"/>
                    <a:pt x="494" y="59"/>
                    <a:pt x="514" y="46"/>
                  </a:cubicBezTo>
                  <a:cubicBezTo>
                    <a:pt x="471" y="17"/>
                    <a:pt x="419" y="0"/>
                    <a:pt x="364" y="0"/>
                  </a:cubicBezTo>
                  <a:close/>
                  <a:moveTo>
                    <a:pt x="364" y="0"/>
                  </a:moveTo>
                  <a:cubicBezTo>
                    <a:pt x="364" y="0"/>
                    <a:pt x="364" y="0"/>
                    <a:pt x="364"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7" name="Freeform 8">
              <a:extLst>
                <a:ext uri="{FF2B5EF4-FFF2-40B4-BE49-F238E27FC236}">
                  <a16:creationId xmlns:a16="http://schemas.microsoft.com/office/drawing/2014/main" id="{40223FE5-9E26-4DE5-8ADD-415890ADB02D}"/>
                </a:ext>
              </a:extLst>
            </p:cNvPr>
            <p:cNvSpPr>
              <a:spLocks noEditPoints="1"/>
            </p:cNvSpPr>
            <p:nvPr/>
          </p:nvSpPr>
          <p:spPr bwMode="auto">
            <a:xfrm>
              <a:off x="1054100" y="2422525"/>
              <a:ext cx="371475" cy="390525"/>
            </a:xfrm>
            <a:custGeom>
              <a:avLst/>
              <a:gdLst>
                <a:gd name="T0" fmla="*/ 183 w 367"/>
                <a:gd name="T1" fmla="*/ 0 h 385"/>
                <a:gd name="T2" fmla="*/ 182 w 367"/>
                <a:gd name="T3" fmla="*/ 0 h 385"/>
                <a:gd name="T4" fmla="*/ 1 w 367"/>
                <a:gd name="T5" fmla="*/ 194 h 385"/>
                <a:gd name="T6" fmla="*/ 184 w 367"/>
                <a:gd name="T7" fmla="*/ 385 h 385"/>
                <a:gd name="T8" fmla="*/ 185 w 367"/>
                <a:gd name="T9" fmla="*/ 385 h 385"/>
                <a:gd name="T10" fmla="*/ 315 w 367"/>
                <a:gd name="T11" fmla="*/ 326 h 385"/>
                <a:gd name="T12" fmla="*/ 366 w 367"/>
                <a:gd name="T13" fmla="*/ 191 h 385"/>
                <a:gd name="T14" fmla="*/ 183 w 367"/>
                <a:gd name="T15" fmla="*/ 0 h 385"/>
                <a:gd name="T16" fmla="*/ 183 w 367"/>
                <a:gd name="T17" fmla="*/ 0 h 385"/>
                <a:gd name="T18" fmla="*/ 183 w 367"/>
                <a:gd name="T19"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7" h="385">
                  <a:moveTo>
                    <a:pt x="183" y="0"/>
                  </a:moveTo>
                  <a:cubicBezTo>
                    <a:pt x="183" y="0"/>
                    <a:pt x="182" y="0"/>
                    <a:pt x="182" y="0"/>
                  </a:cubicBezTo>
                  <a:cubicBezTo>
                    <a:pt x="81" y="1"/>
                    <a:pt x="0" y="88"/>
                    <a:pt x="1" y="194"/>
                  </a:cubicBezTo>
                  <a:cubicBezTo>
                    <a:pt x="2" y="300"/>
                    <a:pt x="84" y="385"/>
                    <a:pt x="184" y="385"/>
                  </a:cubicBezTo>
                  <a:cubicBezTo>
                    <a:pt x="184" y="385"/>
                    <a:pt x="185" y="385"/>
                    <a:pt x="185" y="385"/>
                  </a:cubicBezTo>
                  <a:cubicBezTo>
                    <a:pt x="235" y="384"/>
                    <a:pt x="281" y="364"/>
                    <a:pt x="315" y="326"/>
                  </a:cubicBezTo>
                  <a:cubicBezTo>
                    <a:pt x="348" y="290"/>
                    <a:pt x="367" y="242"/>
                    <a:pt x="366" y="191"/>
                  </a:cubicBezTo>
                  <a:cubicBezTo>
                    <a:pt x="365" y="85"/>
                    <a:pt x="283" y="0"/>
                    <a:pt x="183" y="0"/>
                  </a:cubicBezTo>
                  <a:close/>
                  <a:moveTo>
                    <a:pt x="183" y="0"/>
                  </a:moveTo>
                  <a:cubicBezTo>
                    <a:pt x="183" y="0"/>
                    <a:pt x="183" y="0"/>
                    <a:pt x="183"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8" name="Freeform 9">
              <a:extLst>
                <a:ext uri="{FF2B5EF4-FFF2-40B4-BE49-F238E27FC236}">
                  <a16:creationId xmlns:a16="http://schemas.microsoft.com/office/drawing/2014/main" id="{E43FA9D0-AD68-4274-8F39-C8066DB686D7}"/>
                </a:ext>
              </a:extLst>
            </p:cNvPr>
            <p:cNvSpPr>
              <a:spLocks noEditPoints="1"/>
            </p:cNvSpPr>
            <p:nvPr/>
          </p:nvSpPr>
          <p:spPr bwMode="auto">
            <a:xfrm>
              <a:off x="141288" y="2422525"/>
              <a:ext cx="369887" cy="390525"/>
            </a:xfrm>
            <a:custGeom>
              <a:avLst/>
              <a:gdLst>
                <a:gd name="T0" fmla="*/ 183 w 366"/>
                <a:gd name="T1" fmla="*/ 0 h 385"/>
                <a:gd name="T2" fmla="*/ 182 w 366"/>
                <a:gd name="T3" fmla="*/ 0 h 385"/>
                <a:gd name="T4" fmla="*/ 1 w 366"/>
                <a:gd name="T5" fmla="*/ 194 h 385"/>
                <a:gd name="T6" fmla="*/ 184 w 366"/>
                <a:gd name="T7" fmla="*/ 385 h 385"/>
                <a:gd name="T8" fmla="*/ 185 w 366"/>
                <a:gd name="T9" fmla="*/ 385 h 385"/>
                <a:gd name="T10" fmla="*/ 315 w 366"/>
                <a:gd name="T11" fmla="*/ 326 h 385"/>
                <a:gd name="T12" fmla="*/ 366 w 366"/>
                <a:gd name="T13" fmla="*/ 191 h 385"/>
                <a:gd name="T14" fmla="*/ 183 w 366"/>
                <a:gd name="T15" fmla="*/ 0 h 385"/>
                <a:gd name="T16" fmla="*/ 183 w 366"/>
                <a:gd name="T17" fmla="*/ 0 h 385"/>
                <a:gd name="T18" fmla="*/ 183 w 366"/>
                <a:gd name="T19"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6" h="385">
                  <a:moveTo>
                    <a:pt x="183" y="0"/>
                  </a:moveTo>
                  <a:cubicBezTo>
                    <a:pt x="183" y="0"/>
                    <a:pt x="182" y="0"/>
                    <a:pt x="182" y="0"/>
                  </a:cubicBezTo>
                  <a:cubicBezTo>
                    <a:pt x="81" y="1"/>
                    <a:pt x="0" y="88"/>
                    <a:pt x="1" y="194"/>
                  </a:cubicBezTo>
                  <a:cubicBezTo>
                    <a:pt x="2" y="300"/>
                    <a:pt x="84" y="385"/>
                    <a:pt x="184" y="385"/>
                  </a:cubicBezTo>
                  <a:cubicBezTo>
                    <a:pt x="184" y="385"/>
                    <a:pt x="185" y="385"/>
                    <a:pt x="185" y="385"/>
                  </a:cubicBezTo>
                  <a:cubicBezTo>
                    <a:pt x="234" y="384"/>
                    <a:pt x="280" y="364"/>
                    <a:pt x="315" y="326"/>
                  </a:cubicBezTo>
                  <a:cubicBezTo>
                    <a:pt x="348" y="290"/>
                    <a:pt x="366" y="242"/>
                    <a:pt x="366" y="191"/>
                  </a:cubicBezTo>
                  <a:cubicBezTo>
                    <a:pt x="365" y="85"/>
                    <a:pt x="283" y="0"/>
                    <a:pt x="183" y="0"/>
                  </a:cubicBezTo>
                  <a:close/>
                  <a:moveTo>
                    <a:pt x="183" y="0"/>
                  </a:moveTo>
                  <a:cubicBezTo>
                    <a:pt x="183" y="0"/>
                    <a:pt x="183" y="0"/>
                    <a:pt x="183"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49" name="Freeform 10">
              <a:extLst>
                <a:ext uri="{FF2B5EF4-FFF2-40B4-BE49-F238E27FC236}">
                  <a16:creationId xmlns:a16="http://schemas.microsoft.com/office/drawing/2014/main" id="{382F1B3C-FC96-491B-9F0F-076B168F8BFF}"/>
                </a:ext>
              </a:extLst>
            </p:cNvPr>
            <p:cNvSpPr>
              <a:spLocks noEditPoints="1"/>
            </p:cNvSpPr>
            <p:nvPr/>
          </p:nvSpPr>
          <p:spPr bwMode="auto">
            <a:xfrm>
              <a:off x="573088" y="2390776"/>
              <a:ext cx="427037" cy="452437"/>
            </a:xfrm>
            <a:custGeom>
              <a:avLst/>
              <a:gdLst>
                <a:gd name="T0" fmla="*/ 210 w 421"/>
                <a:gd name="T1" fmla="*/ 0 h 445"/>
                <a:gd name="T2" fmla="*/ 0 w 421"/>
                <a:gd name="T3" fmla="*/ 222 h 445"/>
                <a:gd name="T4" fmla="*/ 120 w 421"/>
                <a:gd name="T5" fmla="*/ 423 h 445"/>
                <a:gd name="T6" fmla="*/ 210 w 421"/>
                <a:gd name="T7" fmla="*/ 445 h 445"/>
                <a:gd name="T8" fmla="*/ 300 w 421"/>
                <a:gd name="T9" fmla="*/ 423 h 445"/>
                <a:gd name="T10" fmla="*/ 421 w 421"/>
                <a:gd name="T11" fmla="*/ 222 h 445"/>
                <a:gd name="T12" fmla="*/ 210 w 421"/>
                <a:gd name="T13" fmla="*/ 0 h 445"/>
                <a:gd name="T14" fmla="*/ 210 w 421"/>
                <a:gd name="T15" fmla="*/ 0 h 445"/>
                <a:gd name="T16" fmla="*/ 210 w 421"/>
                <a:gd name="T17"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1" h="445">
                  <a:moveTo>
                    <a:pt x="210" y="0"/>
                  </a:moveTo>
                  <a:cubicBezTo>
                    <a:pt x="94" y="0"/>
                    <a:pt x="0" y="100"/>
                    <a:pt x="0" y="222"/>
                  </a:cubicBezTo>
                  <a:cubicBezTo>
                    <a:pt x="0" y="311"/>
                    <a:pt x="49" y="388"/>
                    <a:pt x="120" y="423"/>
                  </a:cubicBezTo>
                  <a:cubicBezTo>
                    <a:pt x="148" y="437"/>
                    <a:pt x="178" y="445"/>
                    <a:pt x="210" y="445"/>
                  </a:cubicBezTo>
                  <a:cubicBezTo>
                    <a:pt x="242" y="445"/>
                    <a:pt x="273" y="437"/>
                    <a:pt x="300" y="423"/>
                  </a:cubicBezTo>
                  <a:cubicBezTo>
                    <a:pt x="371" y="388"/>
                    <a:pt x="421" y="311"/>
                    <a:pt x="421" y="222"/>
                  </a:cubicBezTo>
                  <a:cubicBezTo>
                    <a:pt x="421" y="100"/>
                    <a:pt x="326" y="0"/>
                    <a:pt x="210" y="0"/>
                  </a:cubicBezTo>
                  <a:close/>
                  <a:moveTo>
                    <a:pt x="210" y="0"/>
                  </a:moveTo>
                  <a:cubicBezTo>
                    <a:pt x="210" y="0"/>
                    <a:pt x="210" y="0"/>
                    <a:pt x="210" y="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58" name="Group 157">
            <a:extLst>
              <a:ext uri="{FF2B5EF4-FFF2-40B4-BE49-F238E27FC236}">
                <a16:creationId xmlns:a16="http://schemas.microsoft.com/office/drawing/2014/main" id="{FFECCE39-FDAD-4D78-B3C4-AD6F10D27DB0}"/>
              </a:ext>
            </a:extLst>
          </p:cNvPr>
          <p:cNvGrpSpPr/>
          <p:nvPr/>
        </p:nvGrpSpPr>
        <p:grpSpPr>
          <a:xfrm>
            <a:off x="10168052" y="1220031"/>
            <a:ext cx="255971" cy="225096"/>
            <a:chOff x="-192087" y="2485914"/>
            <a:chExt cx="1798150" cy="1581261"/>
          </a:xfrm>
          <a:solidFill>
            <a:schemeClr val="tx1">
              <a:lumMod val="75000"/>
              <a:lumOff val="25000"/>
            </a:schemeClr>
          </a:solidFill>
        </p:grpSpPr>
        <p:sp>
          <p:nvSpPr>
            <p:cNvPr id="154" name="Rectangle 14">
              <a:extLst>
                <a:ext uri="{FF2B5EF4-FFF2-40B4-BE49-F238E27FC236}">
                  <a16:creationId xmlns:a16="http://schemas.microsoft.com/office/drawing/2014/main" id="{1C2D1129-B9A8-48DA-A428-EC006CCA3B2A}"/>
                </a:ext>
              </a:extLst>
            </p:cNvPr>
            <p:cNvSpPr>
              <a:spLocks noChangeArrowheads="1"/>
            </p:cNvSpPr>
            <p:nvPr/>
          </p:nvSpPr>
          <p:spPr bwMode="auto">
            <a:xfrm>
              <a:off x="549396" y="3328897"/>
              <a:ext cx="315184" cy="105774"/>
            </a:xfrm>
            <a:prstGeom prst="rect">
              <a:avLst/>
            </a:prstGeom>
            <a:grpFill/>
            <a:ln w="9525">
              <a:noFill/>
              <a:miter lim="800000"/>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5" name="Freeform 15">
              <a:extLst>
                <a:ext uri="{FF2B5EF4-FFF2-40B4-BE49-F238E27FC236}">
                  <a16:creationId xmlns:a16="http://schemas.microsoft.com/office/drawing/2014/main" id="{0C32336E-8077-4005-AA69-4557E07914BB}"/>
                </a:ext>
              </a:extLst>
            </p:cNvPr>
            <p:cNvSpPr>
              <a:spLocks noEditPoints="1"/>
            </p:cNvSpPr>
            <p:nvPr/>
          </p:nvSpPr>
          <p:spPr bwMode="auto">
            <a:xfrm>
              <a:off x="-192087" y="2757293"/>
              <a:ext cx="1798150" cy="1309882"/>
            </a:xfrm>
            <a:custGeom>
              <a:avLst/>
              <a:gdLst>
                <a:gd name="T0" fmla="*/ 1246 w 1536"/>
                <a:gd name="T1" fmla="*/ 578 h 1118"/>
                <a:gd name="T2" fmla="*/ 993 w 1536"/>
                <a:gd name="T3" fmla="*/ 578 h 1118"/>
                <a:gd name="T4" fmla="*/ 993 w 1536"/>
                <a:gd name="T5" fmla="*/ 623 h 1118"/>
                <a:gd name="T6" fmla="*/ 948 w 1536"/>
                <a:gd name="T7" fmla="*/ 668 h 1118"/>
                <a:gd name="T8" fmla="*/ 588 w 1536"/>
                <a:gd name="T9" fmla="*/ 668 h 1118"/>
                <a:gd name="T10" fmla="*/ 543 w 1536"/>
                <a:gd name="T11" fmla="*/ 623 h 1118"/>
                <a:gd name="T12" fmla="*/ 543 w 1536"/>
                <a:gd name="T13" fmla="*/ 578 h 1118"/>
                <a:gd name="T14" fmla="*/ 290 w 1536"/>
                <a:gd name="T15" fmla="*/ 578 h 1118"/>
                <a:gd name="T16" fmla="*/ 162 w 1536"/>
                <a:gd name="T17" fmla="*/ 486 h 1118"/>
                <a:gd name="T18" fmla="*/ 0 w 1536"/>
                <a:gd name="T19" fmla="*/ 0 h 1118"/>
                <a:gd name="T20" fmla="*/ 0 w 1536"/>
                <a:gd name="T21" fmla="*/ 983 h 1118"/>
                <a:gd name="T22" fmla="*/ 135 w 1536"/>
                <a:gd name="T23" fmla="*/ 1118 h 1118"/>
                <a:gd name="T24" fmla="*/ 1401 w 1536"/>
                <a:gd name="T25" fmla="*/ 1118 h 1118"/>
                <a:gd name="T26" fmla="*/ 1536 w 1536"/>
                <a:gd name="T27" fmla="*/ 983 h 1118"/>
                <a:gd name="T28" fmla="*/ 1536 w 1536"/>
                <a:gd name="T29" fmla="*/ 0 h 1118"/>
                <a:gd name="T30" fmla="*/ 1374 w 1536"/>
                <a:gd name="T31" fmla="*/ 486 h 1118"/>
                <a:gd name="T32" fmla="*/ 1246 w 1536"/>
                <a:gd name="T33" fmla="*/ 578 h 1118"/>
                <a:gd name="T34" fmla="*/ 1246 w 1536"/>
                <a:gd name="T35" fmla="*/ 578 h 1118"/>
                <a:gd name="T36" fmla="*/ 1246 w 1536"/>
                <a:gd name="T37" fmla="*/ 578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36" h="1118">
                  <a:moveTo>
                    <a:pt x="1246" y="578"/>
                  </a:moveTo>
                  <a:cubicBezTo>
                    <a:pt x="993" y="578"/>
                    <a:pt x="993" y="578"/>
                    <a:pt x="993" y="578"/>
                  </a:cubicBezTo>
                  <a:cubicBezTo>
                    <a:pt x="993" y="623"/>
                    <a:pt x="993" y="623"/>
                    <a:pt x="993" y="623"/>
                  </a:cubicBezTo>
                  <a:cubicBezTo>
                    <a:pt x="993" y="648"/>
                    <a:pt x="973" y="668"/>
                    <a:pt x="948" y="668"/>
                  </a:cubicBezTo>
                  <a:cubicBezTo>
                    <a:pt x="588" y="668"/>
                    <a:pt x="588" y="668"/>
                    <a:pt x="588" y="668"/>
                  </a:cubicBezTo>
                  <a:cubicBezTo>
                    <a:pt x="563" y="668"/>
                    <a:pt x="543" y="648"/>
                    <a:pt x="543" y="623"/>
                  </a:cubicBezTo>
                  <a:cubicBezTo>
                    <a:pt x="543" y="578"/>
                    <a:pt x="543" y="578"/>
                    <a:pt x="543" y="578"/>
                  </a:cubicBezTo>
                  <a:cubicBezTo>
                    <a:pt x="290" y="578"/>
                    <a:pt x="290" y="578"/>
                    <a:pt x="290" y="578"/>
                  </a:cubicBezTo>
                  <a:cubicBezTo>
                    <a:pt x="232" y="578"/>
                    <a:pt x="180" y="541"/>
                    <a:pt x="162" y="486"/>
                  </a:cubicBezTo>
                  <a:cubicBezTo>
                    <a:pt x="0" y="0"/>
                    <a:pt x="0" y="0"/>
                    <a:pt x="0" y="0"/>
                  </a:cubicBezTo>
                  <a:cubicBezTo>
                    <a:pt x="0" y="983"/>
                    <a:pt x="0" y="983"/>
                    <a:pt x="0" y="983"/>
                  </a:cubicBezTo>
                  <a:cubicBezTo>
                    <a:pt x="0" y="1057"/>
                    <a:pt x="61" y="1118"/>
                    <a:pt x="135" y="1118"/>
                  </a:cubicBezTo>
                  <a:cubicBezTo>
                    <a:pt x="1401" y="1118"/>
                    <a:pt x="1401" y="1118"/>
                    <a:pt x="1401" y="1118"/>
                  </a:cubicBezTo>
                  <a:cubicBezTo>
                    <a:pt x="1475" y="1118"/>
                    <a:pt x="1536" y="1057"/>
                    <a:pt x="1536" y="983"/>
                  </a:cubicBezTo>
                  <a:cubicBezTo>
                    <a:pt x="1536" y="0"/>
                    <a:pt x="1536" y="0"/>
                    <a:pt x="1536" y="0"/>
                  </a:cubicBezTo>
                  <a:cubicBezTo>
                    <a:pt x="1374" y="486"/>
                    <a:pt x="1374" y="486"/>
                    <a:pt x="1374" y="486"/>
                  </a:cubicBezTo>
                  <a:cubicBezTo>
                    <a:pt x="1356" y="541"/>
                    <a:pt x="1304" y="578"/>
                    <a:pt x="1246" y="578"/>
                  </a:cubicBezTo>
                  <a:close/>
                  <a:moveTo>
                    <a:pt x="1246" y="578"/>
                  </a:moveTo>
                  <a:cubicBezTo>
                    <a:pt x="1246" y="578"/>
                    <a:pt x="1246" y="578"/>
                    <a:pt x="1246" y="578"/>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56" name="Freeform 16">
              <a:extLst>
                <a:ext uri="{FF2B5EF4-FFF2-40B4-BE49-F238E27FC236}">
                  <a16:creationId xmlns:a16="http://schemas.microsoft.com/office/drawing/2014/main" id="{05CF2DDC-0BF9-4273-BF2A-9369A11DFCFA}"/>
                </a:ext>
              </a:extLst>
            </p:cNvPr>
            <p:cNvSpPr>
              <a:spLocks noEditPoints="1"/>
            </p:cNvSpPr>
            <p:nvPr/>
          </p:nvSpPr>
          <p:spPr bwMode="auto">
            <a:xfrm>
              <a:off x="-102340" y="2485914"/>
              <a:ext cx="1618656" cy="842983"/>
            </a:xfrm>
            <a:custGeom>
              <a:avLst/>
              <a:gdLst>
                <a:gd name="T0" fmla="*/ 871 w 1382"/>
                <a:gd name="T1" fmla="*/ 0 h 720"/>
                <a:gd name="T2" fmla="*/ 511 w 1382"/>
                <a:gd name="T3" fmla="*/ 0 h 720"/>
                <a:gd name="T4" fmla="*/ 376 w 1382"/>
                <a:gd name="T5" fmla="*/ 135 h 720"/>
                <a:gd name="T6" fmla="*/ 376 w 1382"/>
                <a:gd name="T7" fmla="*/ 180 h 720"/>
                <a:gd name="T8" fmla="*/ 0 w 1382"/>
                <a:gd name="T9" fmla="*/ 180 h 720"/>
                <a:gd name="T10" fmla="*/ 170 w 1382"/>
                <a:gd name="T11" fmla="*/ 689 h 720"/>
                <a:gd name="T12" fmla="*/ 213 w 1382"/>
                <a:gd name="T13" fmla="*/ 720 h 720"/>
                <a:gd name="T14" fmla="*/ 466 w 1382"/>
                <a:gd name="T15" fmla="*/ 720 h 720"/>
                <a:gd name="T16" fmla="*/ 466 w 1382"/>
                <a:gd name="T17" fmla="*/ 675 h 720"/>
                <a:gd name="T18" fmla="*/ 511 w 1382"/>
                <a:gd name="T19" fmla="*/ 630 h 720"/>
                <a:gd name="T20" fmla="*/ 871 w 1382"/>
                <a:gd name="T21" fmla="*/ 630 h 720"/>
                <a:gd name="T22" fmla="*/ 916 w 1382"/>
                <a:gd name="T23" fmla="*/ 675 h 720"/>
                <a:gd name="T24" fmla="*/ 916 w 1382"/>
                <a:gd name="T25" fmla="*/ 720 h 720"/>
                <a:gd name="T26" fmla="*/ 1169 w 1382"/>
                <a:gd name="T27" fmla="*/ 720 h 720"/>
                <a:gd name="T28" fmla="*/ 1212 w 1382"/>
                <a:gd name="T29" fmla="*/ 689 h 720"/>
                <a:gd name="T30" fmla="*/ 1382 w 1382"/>
                <a:gd name="T31" fmla="*/ 180 h 720"/>
                <a:gd name="T32" fmla="*/ 1006 w 1382"/>
                <a:gd name="T33" fmla="*/ 180 h 720"/>
                <a:gd name="T34" fmla="*/ 1006 w 1382"/>
                <a:gd name="T35" fmla="*/ 135 h 720"/>
                <a:gd name="T36" fmla="*/ 871 w 1382"/>
                <a:gd name="T37" fmla="*/ 0 h 720"/>
                <a:gd name="T38" fmla="*/ 466 w 1382"/>
                <a:gd name="T39" fmla="*/ 180 h 720"/>
                <a:gd name="T40" fmla="*/ 466 w 1382"/>
                <a:gd name="T41" fmla="*/ 135 h 720"/>
                <a:gd name="T42" fmla="*/ 511 w 1382"/>
                <a:gd name="T43" fmla="*/ 90 h 720"/>
                <a:gd name="T44" fmla="*/ 871 w 1382"/>
                <a:gd name="T45" fmla="*/ 90 h 720"/>
                <a:gd name="T46" fmla="*/ 916 w 1382"/>
                <a:gd name="T47" fmla="*/ 135 h 720"/>
                <a:gd name="T48" fmla="*/ 916 w 1382"/>
                <a:gd name="T49" fmla="*/ 180 h 720"/>
                <a:gd name="T50" fmla="*/ 466 w 1382"/>
                <a:gd name="T51" fmla="*/ 180 h 720"/>
                <a:gd name="T52" fmla="*/ 466 w 1382"/>
                <a:gd name="T53" fmla="*/ 180 h 720"/>
                <a:gd name="T54" fmla="*/ 466 w 1382"/>
                <a:gd name="T55" fmla="*/ 180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82" h="720">
                  <a:moveTo>
                    <a:pt x="871" y="0"/>
                  </a:moveTo>
                  <a:cubicBezTo>
                    <a:pt x="511" y="0"/>
                    <a:pt x="511" y="0"/>
                    <a:pt x="511" y="0"/>
                  </a:cubicBezTo>
                  <a:cubicBezTo>
                    <a:pt x="437" y="0"/>
                    <a:pt x="376" y="61"/>
                    <a:pt x="376" y="135"/>
                  </a:cubicBezTo>
                  <a:cubicBezTo>
                    <a:pt x="376" y="180"/>
                    <a:pt x="376" y="180"/>
                    <a:pt x="376" y="180"/>
                  </a:cubicBezTo>
                  <a:cubicBezTo>
                    <a:pt x="0" y="180"/>
                    <a:pt x="0" y="180"/>
                    <a:pt x="0" y="180"/>
                  </a:cubicBezTo>
                  <a:cubicBezTo>
                    <a:pt x="170" y="689"/>
                    <a:pt x="170" y="689"/>
                    <a:pt x="170" y="689"/>
                  </a:cubicBezTo>
                  <a:cubicBezTo>
                    <a:pt x="176" y="708"/>
                    <a:pt x="193" y="720"/>
                    <a:pt x="213" y="720"/>
                  </a:cubicBezTo>
                  <a:cubicBezTo>
                    <a:pt x="466" y="720"/>
                    <a:pt x="466" y="720"/>
                    <a:pt x="466" y="720"/>
                  </a:cubicBezTo>
                  <a:cubicBezTo>
                    <a:pt x="466" y="675"/>
                    <a:pt x="466" y="675"/>
                    <a:pt x="466" y="675"/>
                  </a:cubicBezTo>
                  <a:cubicBezTo>
                    <a:pt x="466" y="650"/>
                    <a:pt x="486" y="630"/>
                    <a:pt x="511" y="630"/>
                  </a:cubicBezTo>
                  <a:cubicBezTo>
                    <a:pt x="871" y="630"/>
                    <a:pt x="871" y="630"/>
                    <a:pt x="871" y="630"/>
                  </a:cubicBezTo>
                  <a:cubicBezTo>
                    <a:pt x="896" y="630"/>
                    <a:pt x="916" y="650"/>
                    <a:pt x="916" y="675"/>
                  </a:cubicBezTo>
                  <a:cubicBezTo>
                    <a:pt x="916" y="720"/>
                    <a:pt x="916" y="720"/>
                    <a:pt x="916" y="720"/>
                  </a:cubicBezTo>
                  <a:cubicBezTo>
                    <a:pt x="1169" y="720"/>
                    <a:pt x="1169" y="720"/>
                    <a:pt x="1169" y="720"/>
                  </a:cubicBezTo>
                  <a:cubicBezTo>
                    <a:pt x="1189" y="720"/>
                    <a:pt x="1206" y="708"/>
                    <a:pt x="1212" y="689"/>
                  </a:cubicBezTo>
                  <a:cubicBezTo>
                    <a:pt x="1382" y="180"/>
                    <a:pt x="1382" y="180"/>
                    <a:pt x="1382" y="180"/>
                  </a:cubicBezTo>
                  <a:cubicBezTo>
                    <a:pt x="1006" y="180"/>
                    <a:pt x="1006" y="180"/>
                    <a:pt x="1006" y="180"/>
                  </a:cubicBezTo>
                  <a:cubicBezTo>
                    <a:pt x="1006" y="135"/>
                    <a:pt x="1006" y="135"/>
                    <a:pt x="1006" y="135"/>
                  </a:cubicBezTo>
                  <a:cubicBezTo>
                    <a:pt x="1006" y="61"/>
                    <a:pt x="945" y="0"/>
                    <a:pt x="871" y="0"/>
                  </a:cubicBezTo>
                  <a:close/>
                  <a:moveTo>
                    <a:pt x="466" y="180"/>
                  </a:moveTo>
                  <a:cubicBezTo>
                    <a:pt x="466" y="135"/>
                    <a:pt x="466" y="135"/>
                    <a:pt x="466" y="135"/>
                  </a:cubicBezTo>
                  <a:cubicBezTo>
                    <a:pt x="466" y="110"/>
                    <a:pt x="486" y="90"/>
                    <a:pt x="511" y="90"/>
                  </a:cubicBezTo>
                  <a:cubicBezTo>
                    <a:pt x="871" y="90"/>
                    <a:pt x="871" y="90"/>
                    <a:pt x="871" y="90"/>
                  </a:cubicBezTo>
                  <a:cubicBezTo>
                    <a:pt x="896" y="90"/>
                    <a:pt x="916" y="110"/>
                    <a:pt x="916" y="135"/>
                  </a:cubicBezTo>
                  <a:cubicBezTo>
                    <a:pt x="916" y="180"/>
                    <a:pt x="916" y="180"/>
                    <a:pt x="916" y="180"/>
                  </a:cubicBezTo>
                  <a:lnTo>
                    <a:pt x="466" y="180"/>
                  </a:lnTo>
                  <a:close/>
                  <a:moveTo>
                    <a:pt x="466" y="180"/>
                  </a:moveTo>
                  <a:cubicBezTo>
                    <a:pt x="466" y="180"/>
                    <a:pt x="466" y="180"/>
                    <a:pt x="466" y="18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grpSp>
      <p:grpSp>
        <p:nvGrpSpPr>
          <p:cNvPr id="164" name="Group 163">
            <a:extLst>
              <a:ext uri="{FF2B5EF4-FFF2-40B4-BE49-F238E27FC236}">
                <a16:creationId xmlns:a16="http://schemas.microsoft.com/office/drawing/2014/main" id="{F1C4E435-E41A-46D8-9361-243C002037E4}"/>
              </a:ext>
            </a:extLst>
          </p:cNvPr>
          <p:cNvGrpSpPr/>
          <p:nvPr/>
        </p:nvGrpSpPr>
        <p:grpSpPr>
          <a:xfrm>
            <a:off x="10980283" y="387288"/>
            <a:ext cx="285824" cy="285263"/>
            <a:chOff x="6597650" y="-576263"/>
            <a:chExt cx="808038" cy="806451"/>
          </a:xfrm>
          <a:solidFill>
            <a:schemeClr val="tx1">
              <a:lumMod val="75000"/>
              <a:lumOff val="25000"/>
            </a:schemeClr>
          </a:solidFill>
        </p:grpSpPr>
        <p:sp>
          <p:nvSpPr>
            <p:cNvPr id="162" name="Freeform 20">
              <a:extLst>
                <a:ext uri="{FF2B5EF4-FFF2-40B4-BE49-F238E27FC236}">
                  <a16:creationId xmlns:a16="http://schemas.microsoft.com/office/drawing/2014/main" id="{DCABDDC6-829E-400D-9CB8-150AA919460F}"/>
                </a:ext>
              </a:extLst>
            </p:cNvPr>
            <p:cNvSpPr>
              <a:spLocks noEditPoints="1"/>
            </p:cNvSpPr>
            <p:nvPr/>
          </p:nvSpPr>
          <p:spPr bwMode="auto">
            <a:xfrm>
              <a:off x="6646863" y="-576263"/>
              <a:ext cx="709613" cy="473076"/>
            </a:xfrm>
            <a:custGeom>
              <a:avLst/>
              <a:gdLst>
                <a:gd name="T0" fmla="*/ 180 w 1800"/>
                <a:gd name="T1" fmla="*/ 960 h 1200"/>
                <a:gd name="T2" fmla="*/ 305 w 1800"/>
                <a:gd name="T3" fmla="*/ 909 h 1200"/>
                <a:gd name="T4" fmla="*/ 482 w 1800"/>
                <a:gd name="T5" fmla="*/ 998 h 1200"/>
                <a:gd name="T6" fmla="*/ 480 w 1800"/>
                <a:gd name="T7" fmla="*/ 1020 h 1200"/>
                <a:gd name="T8" fmla="*/ 660 w 1800"/>
                <a:gd name="T9" fmla="*/ 1200 h 1200"/>
                <a:gd name="T10" fmla="*/ 840 w 1800"/>
                <a:gd name="T11" fmla="*/ 1020 h 1200"/>
                <a:gd name="T12" fmla="*/ 822 w 1800"/>
                <a:gd name="T13" fmla="*/ 943 h 1200"/>
                <a:gd name="T14" fmla="*/ 1063 w 1800"/>
                <a:gd name="T15" fmla="*/ 702 h 1200"/>
                <a:gd name="T16" fmla="*/ 1140 w 1800"/>
                <a:gd name="T17" fmla="*/ 720 h 1200"/>
                <a:gd name="T18" fmla="*/ 1320 w 1800"/>
                <a:gd name="T19" fmla="*/ 540 h 1200"/>
                <a:gd name="T20" fmla="*/ 1311 w 1800"/>
                <a:gd name="T21" fmla="*/ 487 h 1200"/>
                <a:gd name="T22" fmla="*/ 1520 w 1800"/>
                <a:gd name="T23" fmla="*/ 330 h 1200"/>
                <a:gd name="T24" fmla="*/ 1620 w 1800"/>
                <a:gd name="T25" fmla="*/ 360 h 1200"/>
                <a:gd name="T26" fmla="*/ 1800 w 1800"/>
                <a:gd name="T27" fmla="*/ 180 h 1200"/>
                <a:gd name="T28" fmla="*/ 1620 w 1800"/>
                <a:gd name="T29" fmla="*/ 0 h 1200"/>
                <a:gd name="T30" fmla="*/ 1440 w 1800"/>
                <a:gd name="T31" fmla="*/ 180 h 1200"/>
                <a:gd name="T32" fmla="*/ 1449 w 1800"/>
                <a:gd name="T33" fmla="*/ 233 h 1200"/>
                <a:gd name="T34" fmla="*/ 1240 w 1800"/>
                <a:gd name="T35" fmla="*/ 390 h 1200"/>
                <a:gd name="T36" fmla="*/ 1140 w 1800"/>
                <a:gd name="T37" fmla="*/ 360 h 1200"/>
                <a:gd name="T38" fmla="*/ 960 w 1800"/>
                <a:gd name="T39" fmla="*/ 540 h 1200"/>
                <a:gd name="T40" fmla="*/ 978 w 1800"/>
                <a:gd name="T41" fmla="*/ 617 h 1200"/>
                <a:gd name="T42" fmla="*/ 737 w 1800"/>
                <a:gd name="T43" fmla="*/ 858 h 1200"/>
                <a:gd name="T44" fmla="*/ 660 w 1800"/>
                <a:gd name="T45" fmla="*/ 840 h 1200"/>
                <a:gd name="T46" fmla="*/ 535 w 1800"/>
                <a:gd name="T47" fmla="*/ 891 h 1200"/>
                <a:gd name="T48" fmla="*/ 358 w 1800"/>
                <a:gd name="T49" fmla="*/ 802 h 1200"/>
                <a:gd name="T50" fmla="*/ 360 w 1800"/>
                <a:gd name="T51" fmla="*/ 780 h 1200"/>
                <a:gd name="T52" fmla="*/ 180 w 1800"/>
                <a:gd name="T53" fmla="*/ 600 h 1200"/>
                <a:gd name="T54" fmla="*/ 0 w 1800"/>
                <a:gd name="T55" fmla="*/ 780 h 1200"/>
                <a:gd name="T56" fmla="*/ 180 w 1800"/>
                <a:gd name="T57" fmla="*/ 960 h 1200"/>
                <a:gd name="T58" fmla="*/ 180 w 1800"/>
                <a:gd name="T59" fmla="*/ 960 h 1200"/>
                <a:gd name="T60" fmla="*/ 180 w 1800"/>
                <a:gd name="T61" fmla="*/ 960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00" h="1200">
                  <a:moveTo>
                    <a:pt x="180" y="960"/>
                  </a:moveTo>
                  <a:cubicBezTo>
                    <a:pt x="228" y="960"/>
                    <a:pt x="272" y="941"/>
                    <a:pt x="305" y="909"/>
                  </a:cubicBezTo>
                  <a:cubicBezTo>
                    <a:pt x="482" y="998"/>
                    <a:pt x="482" y="998"/>
                    <a:pt x="482" y="998"/>
                  </a:cubicBezTo>
                  <a:cubicBezTo>
                    <a:pt x="481" y="1005"/>
                    <a:pt x="480" y="1013"/>
                    <a:pt x="480" y="1020"/>
                  </a:cubicBezTo>
                  <a:cubicBezTo>
                    <a:pt x="480" y="1119"/>
                    <a:pt x="561" y="1200"/>
                    <a:pt x="660" y="1200"/>
                  </a:cubicBezTo>
                  <a:cubicBezTo>
                    <a:pt x="759" y="1200"/>
                    <a:pt x="840" y="1119"/>
                    <a:pt x="840" y="1020"/>
                  </a:cubicBezTo>
                  <a:cubicBezTo>
                    <a:pt x="840" y="992"/>
                    <a:pt x="833" y="966"/>
                    <a:pt x="822" y="943"/>
                  </a:cubicBezTo>
                  <a:cubicBezTo>
                    <a:pt x="1063" y="702"/>
                    <a:pt x="1063" y="702"/>
                    <a:pt x="1063" y="702"/>
                  </a:cubicBezTo>
                  <a:cubicBezTo>
                    <a:pt x="1086" y="713"/>
                    <a:pt x="1112" y="720"/>
                    <a:pt x="1140" y="720"/>
                  </a:cubicBezTo>
                  <a:cubicBezTo>
                    <a:pt x="1239" y="720"/>
                    <a:pt x="1320" y="639"/>
                    <a:pt x="1320" y="540"/>
                  </a:cubicBezTo>
                  <a:cubicBezTo>
                    <a:pt x="1320" y="521"/>
                    <a:pt x="1316" y="504"/>
                    <a:pt x="1311" y="487"/>
                  </a:cubicBezTo>
                  <a:cubicBezTo>
                    <a:pt x="1520" y="330"/>
                    <a:pt x="1520" y="330"/>
                    <a:pt x="1520" y="330"/>
                  </a:cubicBezTo>
                  <a:cubicBezTo>
                    <a:pt x="1549" y="349"/>
                    <a:pt x="1583" y="360"/>
                    <a:pt x="1620" y="360"/>
                  </a:cubicBezTo>
                  <a:cubicBezTo>
                    <a:pt x="1719" y="360"/>
                    <a:pt x="1800" y="279"/>
                    <a:pt x="1800" y="180"/>
                  </a:cubicBezTo>
                  <a:cubicBezTo>
                    <a:pt x="1800" y="81"/>
                    <a:pt x="1719" y="0"/>
                    <a:pt x="1620" y="0"/>
                  </a:cubicBezTo>
                  <a:cubicBezTo>
                    <a:pt x="1521" y="0"/>
                    <a:pt x="1440" y="81"/>
                    <a:pt x="1440" y="180"/>
                  </a:cubicBezTo>
                  <a:cubicBezTo>
                    <a:pt x="1440" y="199"/>
                    <a:pt x="1444" y="216"/>
                    <a:pt x="1449" y="233"/>
                  </a:cubicBezTo>
                  <a:cubicBezTo>
                    <a:pt x="1240" y="390"/>
                    <a:pt x="1240" y="390"/>
                    <a:pt x="1240" y="390"/>
                  </a:cubicBezTo>
                  <a:cubicBezTo>
                    <a:pt x="1211" y="371"/>
                    <a:pt x="1177" y="360"/>
                    <a:pt x="1140" y="360"/>
                  </a:cubicBezTo>
                  <a:cubicBezTo>
                    <a:pt x="1041" y="360"/>
                    <a:pt x="960" y="441"/>
                    <a:pt x="960" y="540"/>
                  </a:cubicBezTo>
                  <a:cubicBezTo>
                    <a:pt x="960" y="568"/>
                    <a:pt x="967" y="594"/>
                    <a:pt x="978" y="617"/>
                  </a:cubicBezTo>
                  <a:cubicBezTo>
                    <a:pt x="737" y="858"/>
                    <a:pt x="737" y="858"/>
                    <a:pt x="737" y="858"/>
                  </a:cubicBezTo>
                  <a:cubicBezTo>
                    <a:pt x="714" y="847"/>
                    <a:pt x="688" y="840"/>
                    <a:pt x="660" y="840"/>
                  </a:cubicBezTo>
                  <a:cubicBezTo>
                    <a:pt x="612" y="840"/>
                    <a:pt x="568" y="859"/>
                    <a:pt x="535" y="891"/>
                  </a:cubicBezTo>
                  <a:cubicBezTo>
                    <a:pt x="358" y="802"/>
                    <a:pt x="358" y="802"/>
                    <a:pt x="358" y="802"/>
                  </a:cubicBezTo>
                  <a:cubicBezTo>
                    <a:pt x="359" y="795"/>
                    <a:pt x="360" y="787"/>
                    <a:pt x="360" y="780"/>
                  </a:cubicBezTo>
                  <a:cubicBezTo>
                    <a:pt x="360" y="681"/>
                    <a:pt x="279" y="600"/>
                    <a:pt x="180" y="600"/>
                  </a:cubicBezTo>
                  <a:cubicBezTo>
                    <a:pt x="81" y="600"/>
                    <a:pt x="0" y="681"/>
                    <a:pt x="0" y="780"/>
                  </a:cubicBezTo>
                  <a:cubicBezTo>
                    <a:pt x="0" y="879"/>
                    <a:pt x="81" y="960"/>
                    <a:pt x="180" y="960"/>
                  </a:cubicBezTo>
                  <a:close/>
                  <a:moveTo>
                    <a:pt x="180" y="960"/>
                  </a:moveTo>
                  <a:cubicBezTo>
                    <a:pt x="180" y="960"/>
                    <a:pt x="180" y="960"/>
                    <a:pt x="180" y="960"/>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sp>
          <p:nvSpPr>
            <p:cNvPr id="163" name="Freeform 21">
              <a:extLst>
                <a:ext uri="{FF2B5EF4-FFF2-40B4-BE49-F238E27FC236}">
                  <a16:creationId xmlns:a16="http://schemas.microsoft.com/office/drawing/2014/main" id="{8CBD6FE0-AFEB-4982-9653-CB041CD79A25}"/>
                </a:ext>
              </a:extLst>
            </p:cNvPr>
            <p:cNvSpPr>
              <a:spLocks noEditPoints="1"/>
            </p:cNvSpPr>
            <p:nvPr/>
          </p:nvSpPr>
          <p:spPr bwMode="auto">
            <a:xfrm>
              <a:off x="6597650" y="-339725"/>
              <a:ext cx="808038" cy="569913"/>
            </a:xfrm>
            <a:custGeom>
              <a:avLst/>
              <a:gdLst>
                <a:gd name="T0" fmla="*/ 1988 w 2048"/>
                <a:gd name="T1" fmla="*/ 1328 h 1448"/>
                <a:gd name="T2" fmla="*/ 1924 w 2048"/>
                <a:gd name="T3" fmla="*/ 1328 h 1448"/>
                <a:gd name="T4" fmla="*/ 1924 w 2048"/>
                <a:gd name="T5" fmla="*/ 60 h 1448"/>
                <a:gd name="T6" fmla="*/ 1864 w 2048"/>
                <a:gd name="T7" fmla="*/ 0 h 1448"/>
                <a:gd name="T8" fmla="*/ 1624 w 2048"/>
                <a:gd name="T9" fmla="*/ 0 h 1448"/>
                <a:gd name="T10" fmla="*/ 1564 w 2048"/>
                <a:gd name="T11" fmla="*/ 60 h 1448"/>
                <a:gd name="T12" fmla="*/ 1564 w 2048"/>
                <a:gd name="T13" fmla="*/ 1328 h 1448"/>
                <a:gd name="T14" fmla="*/ 1444 w 2048"/>
                <a:gd name="T15" fmla="*/ 1328 h 1448"/>
                <a:gd name="T16" fmla="*/ 1444 w 2048"/>
                <a:gd name="T17" fmla="*/ 420 h 1448"/>
                <a:gd name="T18" fmla="*/ 1384 w 2048"/>
                <a:gd name="T19" fmla="*/ 360 h 1448"/>
                <a:gd name="T20" fmla="*/ 1144 w 2048"/>
                <a:gd name="T21" fmla="*/ 360 h 1448"/>
                <a:gd name="T22" fmla="*/ 1084 w 2048"/>
                <a:gd name="T23" fmla="*/ 420 h 1448"/>
                <a:gd name="T24" fmla="*/ 1084 w 2048"/>
                <a:gd name="T25" fmla="*/ 1328 h 1448"/>
                <a:gd name="T26" fmla="*/ 964 w 2048"/>
                <a:gd name="T27" fmla="*/ 1328 h 1448"/>
                <a:gd name="T28" fmla="*/ 964 w 2048"/>
                <a:gd name="T29" fmla="*/ 900 h 1448"/>
                <a:gd name="T30" fmla="*/ 904 w 2048"/>
                <a:gd name="T31" fmla="*/ 840 h 1448"/>
                <a:gd name="T32" fmla="*/ 664 w 2048"/>
                <a:gd name="T33" fmla="*/ 840 h 1448"/>
                <a:gd name="T34" fmla="*/ 604 w 2048"/>
                <a:gd name="T35" fmla="*/ 900 h 1448"/>
                <a:gd name="T36" fmla="*/ 604 w 2048"/>
                <a:gd name="T37" fmla="*/ 1328 h 1448"/>
                <a:gd name="T38" fmla="*/ 484 w 2048"/>
                <a:gd name="T39" fmla="*/ 1328 h 1448"/>
                <a:gd name="T40" fmla="*/ 484 w 2048"/>
                <a:gd name="T41" fmla="*/ 660 h 1448"/>
                <a:gd name="T42" fmla="*/ 424 w 2048"/>
                <a:gd name="T43" fmla="*/ 600 h 1448"/>
                <a:gd name="T44" fmla="*/ 184 w 2048"/>
                <a:gd name="T45" fmla="*/ 600 h 1448"/>
                <a:gd name="T46" fmla="*/ 124 w 2048"/>
                <a:gd name="T47" fmla="*/ 660 h 1448"/>
                <a:gd name="T48" fmla="*/ 124 w 2048"/>
                <a:gd name="T49" fmla="*/ 1328 h 1448"/>
                <a:gd name="T50" fmla="*/ 60 w 2048"/>
                <a:gd name="T51" fmla="*/ 1328 h 1448"/>
                <a:gd name="T52" fmla="*/ 0 w 2048"/>
                <a:gd name="T53" fmla="*/ 1388 h 1448"/>
                <a:gd name="T54" fmla="*/ 60 w 2048"/>
                <a:gd name="T55" fmla="*/ 1448 h 1448"/>
                <a:gd name="T56" fmla="*/ 1988 w 2048"/>
                <a:gd name="T57" fmla="*/ 1448 h 1448"/>
                <a:gd name="T58" fmla="*/ 2048 w 2048"/>
                <a:gd name="T59" fmla="*/ 1388 h 1448"/>
                <a:gd name="T60" fmla="*/ 1988 w 2048"/>
                <a:gd name="T61" fmla="*/ 1328 h 1448"/>
                <a:gd name="T62" fmla="*/ 1988 w 2048"/>
                <a:gd name="T63" fmla="*/ 1328 h 1448"/>
                <a:gd name="T64" fmla="*/ 1988 w 2048"/>
                <a:gd name="T65" fmla="*/ 1328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8" h="1448">
                  <a:moveTo>
                    <a:pt x="1988" y="1328"/>
                  </a:moveTo>
                  <a:cubicBezTo>
                    <a:pt x="1924" y="1328"/>
                    <a:pt x="1924" y="1328"/>
                    <a:pt x="1924" y="1328"/>
                  </a:cubicBezTo>
                  <a:cubicBezTo>
                    <a:pt x="1924" y="60"/>
                    <a:pt x="1924" y="60"/>
                    <a:pt x="1924" y="60"/>
                  </a:cubicBezTo>
                  <a:cubicBezTo>
                    <a:pt x="1924" y="27"/>
                    <a:pt x="1897" y="0"/>
                    <a:pt x="1864" y="0"/>
                  </a:cubicBezTo>
                  <a:cubicBezTo>
                    <a:pt x="1624" y="0"/>
                    <a:pt x="1624" y="0"/>
                    <a:pt x="1624" y="0"/>
                  </a:cubicBezTo>
                  <a:cubicBezTo>
                    <a:pt x="1591" y="0"/>
                    <a:pt x="1564" y="27"/>
                    <a:pt x="1564" y="60"/>
                  </a:cubicBezTo>
                  <a:cubicBezTo>
                    <a:pt x="1564" y="1328"/>
                    <a:pt x="1564" y="1328"/>
                    <a:pt x="1564" y="1328"/>
                  </a:cubicBezTo>
                  <a:cubicBezTo>
                    <a:pt x="1444" y="1328"/>
                    <a:pt x="1444" y="1328"/>
                    <a:pt x="1444" y="1328"/>
                  </a:cubicBezTo>
                  <a:cubicBezTo>
                    <a:pt x="1444" y="420"/>
                    <a:pt x="1444" y="420"/>
                    <a:pt x="1444" y="420"/>
                  </a:cubicBezTo>
                  <a:cubicBezTo>
                    <a:pt x="1444" y="387"/>
                    <a:pt x="1417" y="360"/>
                    <a:pt x="1384" y="360"/>
                  </a:cubicBezTo>
                  <a:cubicBezTo>
                    <a:pt x="1144" y="360"/>
                    <a:pt x="1144" y="360"/>
                    <a:pt x="1144" y="360"/>
                  </a:cubicBezTo>
                  <a:cubicBezTo>
                    <a:pt x="1111" y="360"/>
                    <a:pt x="1084" y="387"/>
                    <a:pt x="1084" y="420"/>
                  </a:cubicBezTo>
                  <a:cubicBezTo>
                    <a:pt x="1084" y="1328"/>
                    <a:pt x="1084" y="1328"/>
                    <a:pt x="1084" y="1328"/>
                  </a:cubicBezTo>
                  <a:cubicBezTo>
                    <a:pt x="964" y="1328"/>
                    <a:pt x="964" y="1328"/>
                    <a:pt x="964" y="1328"/>
                  </a:cubicBezTo>
                  <a:cubicBezTo>
                    <a:pt x="964" y="900"/>
                    <a:pt x="964" y="900"/>
                    <a:pt x="964" y="900"/>
                  </a:cubicBezTo>
                  <a:cubicBezTo>
                    <a:pt x="964" y="867"/>
                    <a:pt x="937" y="840"/>
                    <a:pt x="904" y="840"/>
                  </a:cubicBezTo>
                  <a:cubicBezTo>
                    <a:pt x="664" y="840"/>
                    <a:pt x="664" y="840"/>
                    <a:pt x="664" y="840"/>
                  </a:cubicBezTo>
                  <a:cubicBezTo>
                    <a:pt x="631" y="840"/>
                    <a:pt x="604" y="867"/>
                    <a:pt x="604" y="900"/>
                  </a:cubicBezTo>
                  <a:cubicBezTo>
                    <a:pt x="604" y="1328"/>
                    <a:pt x="604" y="1328"/>
                    <a:pt x="604" y="1328"/>
                  </a:cubicBezTo>
                  <a:cubicBezTo>
                    <a:pt x="484" y="1328"/>
                    <a:pt x="484" y="1328"/>
                    <a:pt x="484" y="1328"/>
                  </a:cubicBezTo>
                  <a:cubicBezTo>
                    <a:pt x="484" y="660"/>
                    <a:pt x="484" y="660"/>
                    <a:pt x="484" y="660"/>
                  </a:cubicBezTo>
                  <a:cubicBezTo>
                    <a:pt x="484" y="627"/>
                    <a:pt x="457" y="600"/>
                    <a:pt x="424" y="600"/>
                  </a:cubicBezTo>
                  <a:cubicBezTo>
                    <a:pt x="184" y="600"/>
                    <a:pt x="184" y="600"/>
                    <a:pt x="184" y="600"/>
                  </a:cubicBezTo>
                  <a:cubicBezTo>
                    <a:pt x="151" y="600"/>
                    <a:pt x="124" y="627"/>
                    <a:pt x="124" y="660"/>
                  </a:cubicBezTo>
                  <a:cubicBezTo>
                    <a:pt x="124" y="1328"/>
                    <a:pt x="124" y="1328"/>
                    <a:pt x="124" y="1328"/>
                  </a:cubicBezTo>
                  <a:cubicBezTo>
                    <a:pt x="60" y="1328"/>
                    <a:pt x="60" y="1328"/>
                    <a:pt x="60" y="1328"/>
                  </a:cubicBezTo>
                  <a:cubicBezTo>
                    <a:pt x="27" y="1328"/>
                    <a:pt x="0" y="1355"/>
                    <a:pt x="0" y="1388"/>
                  </a:cubicBezTo>
                  <a:cubicBezTo>
                    <a:pt x="0" y="1421"/>
                    <a:pt x="27" y="1448"/>
                    <a:pt x="60" y="1448"/>
                  </a:cubicBezTo>
                  <a:cubicBezTo>
                    <a:pt x="1988" y="1448"/>
                    <a:pt x="1988" y="1448"/>
                    <a:pt x="1988" y="1448"/>
                  </a:cubicBezTo>
                  <a:cubicBezTo>
                    <a:pt x="2021" y="1448"/>
                    <a:pt x="2048" y="1421"/>
                    <a:pt x="2048" y="1388"/>
                  </a:cubicBezTo>
                  <a:cubicBezTo>
                    <a:pt x="2048" y="1355"/>
                    <a:pt x="2021" y="1328"/>
                    <a:pt x="1988" y="1328"/>
                  </a:cubicBezTo>
                  <a:close/>
                  <a:moveTo>
                    <a:pt x="1988" y="1328"/>
                  </a:moveTo>
                  <a:cubicBezTo>
                    <a:pt x="1988" y="1328"/>
                    <a:pt x="1988" y="1328"/>
                    <a:pt x="1988" y="1328"/>
                  </a:cubicBezTo>
                </a:path>
              </a:pathLst>
            </a:custGeom>
            <a:grpFill/>
            <a:ln w="9525">
              <a:noFill/>
              <a:round/>
              <a:headEnd/>
              <a:tailEnd/>
            </a:ln>
          </p:spPr>
          <p:txBody>
            <a:bodyPr vert="horz" wrap="square" lIns="137196" tIns="68598" rIns="137196" bIns="68598" numCol="1" anchor="t" anchorCtr="0" compatLnSpc="1">
              <a:prstTxWarp prst="textNoShape">
                <a:avLst/>
              </a:prstTxWarp>
            </a:bodyPr>
            <a:lstStyle/>
            <a:p>
              <a:endParaRPr lang="en-IN" sz="4053"/>
            </a:p>
          </p:txBody>
        </p:sp>
      </p:grpSp>
    </p:spTree>
    <p:extLst>
      <p:ext uri="{BB962C8B-B14F-4D97-AF65-F5344CB8AC3E}">
        <p14:creationId xmlns:p14="http://schemas.microsoft.com/office/powerpoint/2010/main" val="1396918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2" name="Picture 11">
            <a:extLst>
              <a:ext uri="{FF2B5EF4-FFF2-40B4-BE49-F238E27FC236}">
                <a16:creationId xmlns:a16="http://schemas.microsoft.com/office/drawing/2014/main" id="{3F3893D6-13DC-114A-9B6D-E91401F7DC40}"/>
              </a:ext>
            </a:extLst>
          </p:cNvPr>
          <p:cNvPicPr>
            <a:picLocks noChangeAspect="1"/>
          </p:cNvPicPr>
          <p:nvPr/>
        </p:nvPicPr>
        <p:blipFill>
          <a:blip r:embed="rId3"/>
          <a:stretch>
            <a:fillRect/>
          </a:stretch>
        </p:blipFill>
        <p:spPr>
          <a:xfrm>
            <a:off x="10326770" y="0"/>
            <a:ext cx="7961230" cy="10296525"/>
          </a:xfrm>
          <a:prstGeom prst="rect">
            <a:avLst/>
          </a:prstGeom>
          <a:noFill/>
        </p:spPr>
      </p:pic>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5</a:t>
            </a:fld>
            <a:endParaRPr lang="en-US"/>
          </a:p>
        </p:txBody>
      </p:sp>
    </p:spTree>
    <p:extLst>
      <p:ext uri="{BB962C8B-B14F-4D97-AF65-F5344CB8AC3E}">
        <p14:creationId xmlns:p14="http://schemas.microsoft.com/office/powerpoint/2010/main" val="708113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 Summary</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0" name="Picture 9">
            <a:extLst>
              <a:ext uri="{FF2B5EF4-FFF2-40B4-BE49-F238E27FC236}">
                <a16:creationId xmlns:a16="http://schemas.microsoft.com/office/drawing/2014/main" id="{FEDFE5CA-9B63-F94F-9E12-B2DDFAC9A2CF}"/>
              </a:ext>
            </a:extLst>
          </p:cNvPr>
          <p:cNvPicPr>
            <a:picLocks noChangeAspect="1"/>
          </p:cNvPicPr>
          <p:nvPr/>
        </p:nvPicPr>
        <p:blipFill>
          <a:blip r:embed="rId3"/>
          <a:stretch>
            <a:fillRect/>
          </a:stretch>
        </p:blipFill>
        <p:spPr>
          <a:xfrm>
            <a:off x="567769" y="3306248"/>
            <a:ext cx="6327017" cy="3875298"/>
          </a:xfrm>
          <a:prstGeom prst="rect">
            <a:avLst/>
          </a:prstGeom>
          <a:noFill/>
        </p:spPr>
      </p:pic>
      <p:sp>
        <p:nvSpPr>
          <p:cNvPr id="15" name="TextBox 14">
            <a:extLst>
              <a:ext uri="{FF2B5EF4-FFF2-40B4-BE49-F238E27FC236}">
                <a16:creationId xmlns:a16="http://schemas.microsoft.com/office/drawing/2014/main" id="{E218BD55-2682-4874-9993-26F6D2CE6B7C}"/>
              </a:ext>
            </a:extLst>
          </p:cNvPr>
          <p:cNvSpPr txBox="1"/>
          <p:nvPr/>
        </p:nvSpPr>
        <p:spPr>
          <a:xfrm>
            <a:off x="7420303" y="1388804"/>
            <a:ext cx="10122496" cy="8669596"/>
          </a:xfrm>
          <a:prstGeom prst="rect">
            <a:avLst/>
          </a:prstGeom>
        </p:spPr>
        <p:txBody>
          <a:bodyPr vert="horz" lIns="0" tIns="0" rIns="0" bIns="0" rtlCol="0">
            <a:noAutofit/>
          </a:bodyPr>
          <a:lstStyle/>
          <a:p>
            <a:pPr lvl="0" fontAlgn="base">
              <a:lnSpc>
                <a:spcPct val="90000"/>
              </a:lnSpc>
              <a:spcBef>
                <a:spcPts val="2200"/>
              </a:spcBef>
              <a:spcAft>
                <a:spcPct val="0"/>
              </a:spcAft>
              <a:buClr>
                <a:schemeClr val="tx1"/>
              </a:buClr>
              <a:defRPr/>
            </a:pPr>
            <a:r>
              <a:rPr lang="en-US" sz="2000" dirty="0">
                <a:latin typeface="IBM Plex Sans Light" panose="020B0403050203000203" pitchFamily="34" charset="0"/>
              </a:rPr>
              <a:t>In this demo, the Focus’ team:</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Created a </a:t>
            </a:r>
            <a:r>
              <a:rPr lang="en-US" sz="2000" dirty="0" err="1">
                <a:latin typeface="IBM Plex Sans Light" panose="020B0403050203000203" pitchFamily="34" charset="0"/>
              </a:rPr>
              <a:t>GraphQL</a:t>
            </a:r>
            <a:r>
              <a:rPr lang="en-US" sz="2000" dirty="0">
                <a:latin typeface="IBM Plex Sans Light" panose="020B0403050203000203" pitchFamily="34" charset="0"/>
              </a:rPr>
              <a:t> API using a declarative approach using API Connect Essentials (</a:t>
            </a:r>
            <a:r>
              <a:rPr lang="en-US" sz="2000" dirty="0" err="1">
                <a:latin typeface="IBM Plex Sans Light" panose="020B0403050203000203" pitchFamily="34" charset="0"/>
              </a:rPr>
              <a:t>StepZen</a:t>
            </a:r>
            <a:r>
              <a:rPr lang="en-US" sz="2000" dirty="0">
                <a:latin typeface="IBM Plex Sans Light" panose="020B0403050203000203" pitchFamily="34" charset="0"/>
              </a:rPr>
              <a:t>);</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Created a </a:t>
            </a:r>
            <a:r>
              <a:rPr lang="en-US" sz="2000" dirty="0" err="1">
                <a:latin typeface="IBM Plex Sans Light" panose="020B0403050203000203" pitchFamily="34" charset="0"/>
              </a:rPr>
              <a:t>GraphQL</a:t>
            </a:r>
            <a:r>
              <a:rPr lang="en-US" sz="2000" dirty="0">
                <a:latin typeface="IBM Plex Sans Light" panose="020B0403050203000203" pitchFamily="34" charset="0"/>
              </a:rPr>
              <a:t> API using different sources (two REST services and one MySQL database);</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Created a graph composition using @materializer;</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Deployed the new </a:t>
            </a:r>
            <a:r>
              <a:rPr lang="en-US" sz="2000" dirty="0" err="1">
                <a:latin typeface="IBM Plex Sans Light" panose="020B0403050203000203" pitchFamily="34" charset="0"/>
              </a:rPr>
              <a:t>GraphQL</a:t>
            </a:r>
            <a:r>
              <a:rPr lang="en-US" sz="2000" dirty="0">
                <a:latin typeface="IBM Plex Sans Light" panose="020B0403050203000203" pitchFamily="34" charset="0"/>
              </a:rPr>
              <a:t> API on </a:t>
            </a:r>
            <a:r>
              <a:rPr lang="en-US" sz="2000" dirty="0" err="1">
                <a:latin typeface="IBM Plex Sans Light" panose="020B0403050203000203" pitchFamily="34" charset="0"/>
              </a:rPr>
              <a:t>StepZen</a:t>
            </a:r>
            <a:r>
              <a:rPr lang="en-US" sz="2000" dirty="0">
                <a:latin typeface="IBM Plex Sans Light" panose="020B0403050203000203" pitchFamily="34" charset="0"/>
              </a:rPr>
              <a:t> Cloud runtime;</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Created a </a:t>
            </a:r>
            <a:r>
              <a:rPr lang="en-US" sz="2000" dirty="0" err="1">
                <a:latin typeface="IBM Plex Sans Light" panose="020B0403050203000203" pitchFamily="34" charset="0"/>
              </a:rPr>
              <a:t>GraphQL</a:t>
            </a:r>
            <a:r>
              <a:rPr lang="en-US" sz="2000" dirty="0">
                <a:latin typeface="IBM Plex Sans Light" panose="020B0403050203000203" pitchFamily="34" charset="0"/>
              </a:rPr>
              <a:t> Proxy API in API Connect to call the </a:t>
            </a:r>
            <a:r>
              <a:rPr lang="en-US" sz="2000" dirty="0" err="1">
                <a:latin typeface="IBM Plex Sans Light" panose="020B0403050203000203" pitchFamily="34" charset="0"/>
              </a:rPr>
              <a:t>GraphQL</a:t>
            </a:r>
            <a:r>
              <a:rPr lang="en-US" sz="2000" dirty="0">
                <a:latin typeface="IBM Plex Sans Light" panose="020B0403050203000203" pitchFamily="34" charset="0"/>
              </a:rPr>
              <a:t> API on </a:t>
            </a:r>
            <a:r>
              <a:rPr lang="en-US" sz="2000" dirty="0" err="1">
                <a:latin typeface="IBM Plex Sans Light" panose="020B0403050203000203" pitchFamily="34" charset="0"/>
              </a:rPr>
              <a:t>StepZen</a:t>
            </a:r>
            <a:r>
              <a:rPr lang="en-US" sz="2000" dirty="0">
                <a:latin typeface="IBM Plex Sans Light" panose="020B0403050203000203" pitchFamily="34" charset="0"/>
              </a:rPr>
              <a:t>;</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Managed their API and set up the security policies;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Create a Product and apply </a:t>
            </a:r>
            <a:r>
              <a:rPr lang="en-US" sz="2000" dirty="0" err="1">
                <a:latin typeface="IBM Plex Sans Light" panose="020B0403050203000203" pitchFamily="34" charset="0"/>
              </a:rPr>
              <a:t>GraphQL</a:t>
            </a:r>
            <a:r>
              <a:rPr lang="en-US" sz="2000" dirty="0">
                <a:latin typeface="IBM Plex Sans Light" panose="020B0403050203000203" pitchFamily="34" charset="0"/>
              </a:rPr>
              <a:t> rate limits;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000" dirty="0">
                <a:latin typeface="IBM Plex Sans Light" panose="020B0403050203000203" pitchFamily="34" charset="0"/>
              </a:rPr>
              <a:t>Socialize their </a:t>
            </a:r>
            <a:r>
              <a:rPr lang="en-US" sz="2000" dirty="0" err="1">
                <a:latin typeface="IBM Plex Sans Light" panose="020B0403050203000203" pitchFamily="34" charset="0"/>
              </a:rPr>
              <a:t>GraphQL</a:t>
            </a:r>
            <a:r>
              <a:rPr lang="en-US" sz="2000" dirty="0">
                <a:latin typeface="IBM Plex Sans Light" panose="020B0403050203000203" pitchFamily="34" charset="0"/>
              </a:rPr>
              <a:t> API on Developer Portal and demonstrated how an API consumer can use the API portal to perform self-service consumption of the API;</a:t>
            </a:r>
          </a:p>
          <a:p>
            <a:pPr lvl="0" fontAlgn="base">
              <a:lnSpc>
                <a:spcPct val="90000"/>
              </a:lnSpc>
              <a:spcBef>
                <a:spcPts val="2200"/>
              </a:spcBef>
              <a:spcAft>
                <a:spcPct val="0"/>
              </a:spcAft>
              <a:buClr>
                <a:schemeClr val="tx1"/>
              </a:buClr>
              <a:defRPr/>
            </a:pPr>
            <a:r>
              <a:rPr lang="en-US" sz="2000" dirty="0">
                <a:latin typeface="IBM Plex Sans Light" panose="020B0403050203000203" pitchFamily="34" charset="0"/>
              </a:rPr>
              <a:t>From a business perspective, Focus Corporate learned how to use APIs to automate a series of steps to obtain customer and order information from different sources (legacy services and databases). They verified how to use API as the foundation of their digital transformation journey.</a:t>
            </a:r>
          </a:p>
          <a:p>
            <a:pPr lvl="0" fontAlgn="base">
              <a:lnSpc>
                <a:spcPct val="90000"/>
              </a:lnSpc>
              <a:spcBef>
                <a:spcPts val="2200"/>
              </a:spcBef>
              <a:spcAft>
                <a:spcPct val="0"/>
              </a:spcAft>
              <a:buClr>
                <a:schemeClr val="tx1"/>
              </a:buClr>
              <a:defRPr/>
            </a:pPr>
            <a:r>
              <a:rPr lang="en-US" sz="2000" dirty="0">
                <a:latin typeface="IBM Plex Sans Light" panose="020B0403050203000203" pitchFamily="34" charset="0"/>
              </a:rPr>
              <a:t>For Focus’ Development team, they learned an easier way to build </a:t>
            </a:r>
            <a:r>
              <a:rPr lang="en-US" sz="2000" dirty="0" err="1">
                <a:latin typeface="IBM Plex Sans Light" panose="020B0403050203000203" pitchFamily="34" charset="0"/>
              </a:rPr>
              <a:t>GraphQL</a:t>
            </a:r>
            <a:r>
              <a:rPr lang="en-US" sz="2000" dirty="0">
                <a:latin typeface="IBM Plex Sans Light" panose="020B0403050203000203" pitchFamily="34" charset="0"/>
              </a:rPr>
              <a:t> APIs and consume data stored everywhere. At the same time, they saw a complete API Management solution that enables them to create, secure, socialize and manage APIs.</a:t>
            </a: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6</a:t>
            </a:fld>
            <a:endParaRPr lang="en-US"/>
          </a:p>
        </p:txBody>
      </p:sp>
    </p:spTree>
    <p:extLst>
      <p:ext uri="{BB962C8B-B14F-4D97-AF65-F5344CB8AC3E}">
        <p14:creationId xmlns:p14="http://schemas.microsoft.com/office/powerpoint/2010/main" val="215025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D00F-7370-8A44-8141-9A84D5B534DF}"/>
              </a:ext>
            </a:extLst>
          </p:cNvPr>
          <p:cNvSpPr>
            <a:spLocks noGrp="1"/>
          </p:cNvSpPr>
          <p:nvPr>
            <p:ph type="title"/>
          </p:nvPr>
        </p:nvSpPr>
        <p:spPr/>
        <p:txBody>
          <a:bodyPr/>
          <a:lstStyle/>
          <a:p>
            <a:r>
              <a:rPr lang="en-US" dirty="0"/>
              <a:t>Thank you</a:t>
            </a:r>
          </a:p>
        </p:txBody>
      </p:sp>
      <p:sp>
        <p:nvSpPr>
          <p:cNvPr id="7" name="Text Placeholder 6">
            <a:extLst>
              <a:ext uri="{FF2B5EF4-FFF2-40B4-BE49-F238E27FC236}">
                <a16:creationId xmlns:a16="http://schemas.microsoft.com/office/drawing/2014/main" id="{81BBEFB3-3384-F84F-B6D1-9AA0421F0CCE}"/>
              </a:ext>
            </a:extLst>
          </p:cNvPr>
          <p:cNvSpPr>
            <a:spLocks noGrp="1"/>
          </p:cNvSpPr>
          <p:nvPr>
            <p:ph type="body" sz="quarter" idx="15"/>
          </p:nvPr>
        </p:nvSpPr>
        <p:spPr/>
        <p:txBody>
          <a:bodyPr/>
          <a:lstStyle/>
          <a:p>
            <a:endParaRPr lang="en-US"/>
          </a:p>
        </p:txBody>
      </p:sp>
      <p:sp>
        <p:nvSpPr>
          <p:cNvPr id="8" name="Text Placeholder 7">
            <a:extLst>
              <a:ext uri="{FF2B5EF4-FFF2-40B4-BE49-F238E27FC236}">
                <a16:creationId xmlns:a16="http://schemas.microsoft.com/office/drawing/2014/main" id="{FEE7BF2E-5F9B-C645-A499-8681CD6E1F87}"/>
              </a:ext>
            </a:extLst>
          </p:cNvPr>
          <p:cNvSpPr>
            <a:spLocks noGrp="1"/>
          </p:cNvSpPr>
          <p:nvPr>
            <p:ph type="body" sz="quarter" idx="16"/>
          </p:nvPr>
        </p:nvSpPr>
        <p:spPr/>
        <p:txBody>
          <a:bodyPr/>
          <a:lstStyle/>
          <a:p>
            <a:endParaRPr lang="en-US"/>
          </a:p>
        </p:txBody>
      </p:sp>
      <p:sp>
        <p:nvSpPr>
          <p:cNvPr id="11" name="Text Placeholder 10">
            <a:extLst>
              <a:ext uri="{FF2B5EF4-FFF2-40B4-BE49-F238E27FC236}">
                <a16:creationId xmlns:a16="http://schemas.microsoft.com/office/drawing/2014/main" id="{E4016756-FF2F-2F41-BF1A-68122492FC91}"/>
              </a:ext>
            </a:extLst>
          </p:cNvPr>
          <p:cNvSpPr>
            <a:spLocks noGrp="1"/>
          </p:cNvSpPr>
          <p:nvPr>
            <p:ph type="body" sz="quarter" idx="14"/>
          </p:nvPr>
        </p:nvSpPr>
        <p:spPr/>
        <p:txBody>
          <a:bodyPr/>
          <a:lstStyle/>
          <a:p>
            <a:r>
              <a:rPr lang="en-US" dirty="0"/>
              <a:t>© Copyright IBM Corporation 2024.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 only goals and objectives. IBM, the IBM logo, </a:t>
            </a:r>
            <a:r>
              <a:rPr lang="en-US" dirty="0" err="1"/>
              <a:t>ibm.com</a:t>
            </a:r>
            <a:r>
              <a:rPr lang="en-US" dirty="0"/>
              <a:t> and IBM Automation are trademarks of IBM Corp., registered in many jurisdictions worldwide. Red Hat® and OpenShift® are trademarks or registered trademarks of Red Hat, Inc. or its subsidiaries in the United States and other countries. Other product and service names might be trademarks of IBM or other companies. A current list of IBM trademarks is available at </a:t>
            </a:r>
            <a:r>
              <a:rPr lang="en-US" u="sng" dirty="0">
                <a:hlinkClick r:id="rId3"/>
              </a:rPr>
              <a:t>Copyright and trademark information</a:t>
            </a:r>
            <a:r>
              <a:rPr lang="en-US" dirty="0"/>
              <a:t>.</a:t>
            </a:r>
          </a:p>
        </p:txBody>
      </p:sp>
      <p:sp>
        <p:nvSpPr>
          <p:cNvPr id="9" name="Slide Number Placeholder 2">
            <a:extLst>
              <a:ext uri="{FF2B5EF4-FFF2-40B4-BE49-F238E27FC236}">
                <a16:creationId xmlns:a16="http://schemas.microsoft.com/office/drawing/2014/main" id="{45A1EC40-9818-1345-AEF8-1626DABAC21E}"/>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7</a:t>
            </a:fld>
            <a:endParaRPr lang="en-US" dirty="0">
              <a:solidFill>
                <a:srgbClr val="000000"/>
              </a:solidFill>
            </a:endParaRPr>
          </a:p>
        </p:txBody>
      </p:sp>
    </p:spTree>
    <p:extLst>
      <p:ext uri="{BB962C8B-B14F-4D97-AF65-F5344CB8AC3E}">
        <p14:creationId xmlns:p14="http://schemas.microsoft.com/office/powerpoint/2010/main" val="1802228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6CF1087-8899-4242-9639-CB2301E77D72}"/>
              </a:ext>
            </a:extLst>
          </p:cNvPr>
          <p:cNvSpPr>
            <a:spLocks noGrp="1"/>
          </p:cNvSpPr>
          <p:nvPr>
            <p:ph type="body" sz="quarter" idx="12"/>
          </p:nvPr>
        </p:nvSpPr>
        <p:spPr/>
        <p:txBody>
          <a:bodyPr/>
          <a:lstStyle/>
          <a:p>
            <a:endParaRPr lang="en-US"/>
          </a:p>
        </p:txBody>
      </p:sp>
      <p:sp>
        <p:nvSpPr>
          <p:cNvPr id="5" name="Title 4">
            <a:extLst>
              <a:ext uri="{FF2B5EF4-FFF2-40B4-BE49-F238E27FC236}">
                <a16:creationId xmlns:a16="http://schemas.microsoft.com/office/drawing/2014/main" id="{9D1E49B0-7AEA-AE47-81E7-BA53A8D7DA5E}"/>
              </a:ext>
            </a:extLst>
          </p:cNvPr>
          <p:cNvSpPr>
            <a:spLocks noGrp="1"/>
          </p:cNvSpPr>
          <p:nvPr>
            <p:ph type="title"/>
          </p:nvPr>
        </p:nvSpPr>
        <p:spPr/>
        <p:txBody>
          <a:bodyPr/>
          <a:lstStyle/>
          <a:p>
            <a:endParaRPr lang="en-US"/>
          </a:p>
        </p:txBody>
      </p:sp>
      <p:sp>
        <p:nvSpPr>
          <p:cNvPr id="6" name="Text Placeholder 5">
            <a:extLst>
              <a:ext uri="{FF2B5EF4-FFF2-40B4-BE49-F238E27FC236}">
                <a16:creationId xmlns:a16="http://schemas.microsoft.com/office/drawing/2014/main" id="{3ACCDAF2-6082-6C4E-8EF5-670C83680D1C}"/>
              </a:ext>
            </a:extLst>
          </p:cNvPr>
          <p:cNvSpPr>
            <a:spLocks noGrp="1"/>
          </p:cNvSpPr>
          <p:nvPr>
            <p:ph type="body" sz="quarter" idx="13"/>
          </p:nvPr>
        </p:nvSpPr>
        <p:spPr/>
        <p:txBody>
          <a:bodyPr/>
          <a:lstStyle/>
          <a:p>
            <a:endParaRPr lang="en-US"/>
          </a:p>
        </p:txBody>
      </p:sp>
      <p:sp>
        <p:nvSpPr>
          <p:cNvPr id="7" name="Slide Number Placeholder 2">
            <a:extLst>
              <a:ext uri="{FF2B5EF4-FFF2-40B4-BE49-F238E27FC236}">
                <a16:creationId xmlns:a16="http://schemas.microsoft.com/office/drawing/2014/main" id="{DA862715-A021-834A-B34A-3410EDF8DCB8}"/>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8</a:t>
            </a:fld>
            <a:endParaRPr lang="en-US" dirty="0">
              <a:solidFill>
                <a:srgbClr val="000000"/>
              </a:solidFill>
            </a:endParaRPr>
          </a:p>
        </p:txBody>
      </p:sp>
    </p:spTree>
    <p:extLst>
      <p:ext uri="{BB962C8B-B14F-4D97-AF65-F5344CB8AC3E}">
        <p14:creationId xmlns:p14="http://schemas.microsoft.com/office/powerpoint/2010/main" val="35526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531BF-A95C-D844-B17E-D6616D3B9FE2}"/>
              </a:ext>
            </a:extLst>
          </p:cNvPr>
          <p:cNvSpPr>
            <a:spLocks noGrp="1"/>
          </p:cNvSpPr>
          <p:nvPr>
            <p:ph type="title"/>
          </p:nvPr>
        </p:nvSpPr>
        <p:spPr/>
        <p:txBody>
          <a:bodyPr/>
          <a:lstStyle/>
          <a:p>
            <a:r>
              <a:rPr lang="en-US" dirty="0"/>
              <a:t>Backup Slides</a:t>
            </a:r>
          </a:p>
        </p:txBody>
      </p:sp>
      <p:sp>
        <p:nvSpPr>
          <p:cNvPr id="3" name="Footer Placeholder 2">
            <a:extLst>
              <a:ext uri="{FF2B5EF4-FFF2-40B4-BE49-F238E27FC236}">
                <a16:creationId xmlns:a16="http://schemas.microsoft.com/office/drawing/2014/main" id="{BDE034A2-8193-504F-A1FE-95AB1399F726}"/>
              </a:ext>
            </a:extLst>
          </p:cNvPr>
          <p:cNvSpPr>
            <a:spLocks noGrp="1"/>
          </p:cNvSpPr>
          <p:nvPr>
            <p:ph type="ftr" sz="quarter" idx="10"/>
          </p:nvPr>
        </p:nvSpPr>
        <p:spPr/>
        <p:txBody>
          <a:bodyPr/>
          <a:lstStyle/>
          <a:p>
            <a:r>
              <a:rPr lang="en-US"/>
              <a:t>IBM Integration / © 2020 IBM Corporation</a:t>
            </a:r>
            <a:endParaRPr lang="en-US" dirty="0"/>
          </a:p>
        </p:txBody>
      </p:sp>
      <p:sp>
        <p:nvSpPr>
          <p:cNvPr id="4" name="Slide Number Placeholder 3">
            <a:extLst>
              <a:ext uri="{FF2B5EF4-FFF2-40B4-BE49-F238E27FC236}">
                <a16:creationId xmlns:a16="http://schemas.microsoft.com/office/drawing/2014/main" id="{5696A124-26BE-8844-9D97-CD5EE5874F9F}"/>
              </a:ext>
            </a:extLst>
          </p:cNvPr>
          <p:cNvSpPr>
            <a:spLocks noGrp="1"/>
          </p:cNvSpPr>
          <p:nvPr>
            <p:ph type="sldNum" sz="quarter" idx="11"/>
          </p:nvPr>
        </p:nvSpPr>
        <p:spPr/>
        <p:txBody>
          <a:bodyPr/>
          <a:lstStyle/>
          <a:p>
            <a:fld id="{59395FB3-9C97-154F-86B2-7E381B951268}" type="slidenum">
              <a:rPr lang="en-US" smtClean="0"/>
              <a:pPr/>
              <a:t>9</a:t>
            </a:fld>
            <a:endParaRPr lang="en-US" dirty="0"/>
          </a:p>
        </p:txBody>
      </p:sp>
      <p:sp>
        <p:nvSpPr>
          <p:cNvPr id="5" name="Text Placeholder 4">
            <a:extLst>
              <a:ext uri="{FF2B5EF4-FFF2-40B4-BE49-F238E27FC236}">
                <a16:creationId xmlns:a16="http://schemas.microsoft.com/office/drawing/2014/main" id="{C1A0CFE8-AFDF-A44D-A151-23B584037C26}"/>
              </a:ext>
            </a:extLst>
          </p:cNvPr>
          <p:cNvSpPr>
            <a:spLocks noGrp="1"/>
          </p:cNvSpPr>
          <p:nvPr>
            <p:ph type="body" sz="quarter" idx="12"/>
          </p:nvPr>
        </p:nvSpPr>
        <p:spPr/>
        <p:txBody>
          <a:bodyPr/>
          <a:lstStyle/>
          <a:p>
            <a:endParaRPr lang="en-US"/>
          </a:p>
        </p:txBody>
      </p:sp>
      <p:sp>
        <p:nvSpPr>
          <p:cNvPr id="6" name="Text Placeholder 5">
            <a:extLst>
              <a:ext uri="{FF2B5EF4-FFF2-40B4-BE49-F238E27FC236}">
                <a16:creationId xmlns:a16="http://schemas.microsoft.com/office/drawing/2014/main" id="{CEC539A3-B7A5-2A4A-AB0E-A8415B086BE9}"/>
              </a:ext>
            </a:extLst>
          </p:cNvPr>
          <p:cNvSpPr>
            <a:spLocks noGrp="1"/>
          </p:cNvSpPr>
          <p:nvPr>
            <p:ph type="body" sz="quarter" idx="13"/>
          </p:nvPr>
        </p:nvSpPr>
        <p:spPr/>
        <p:txBody>
          <a:bodyPr/>
          <a:lstStyle/>
          <a:p>
            <a:endParaRPr lang="en-US"/>
          </a:p>
        </p:txBody>
      </p:sp>
      <p:sp>
        <p:nvSpPr>
          <p:cNvPr id="7" name="Text Placeholder 6">
            <a:extLst>
              <a:ext uri="{FF2B5EF4-FFF2-40B4-BE49-F238E27FC236}">
                <a16:creationId xmlns:a16="http://schemas.microsoft.com/office/drawing/2014/main" id="{99FA36F7-6900-5947-AAB7-40426A268DED}"/>
              </a:ext>
            </a:extLst>
          </p:cNvPr>
          <p:cNvSpPr>
            <a:spLocks noGrp="1"/>
          </p:cNvSpPr>
          <p:nvPr>
            <p:ph type="body" sz="quarter" idx="14"/>
          </p:nvPr>
        </p:nvSpPr>
        <p:spPr/>
        <p:txBody>
          <a:bodyPr/>
          <a:lstStyle/>
          <a:p>
            <a:endParaRPr lang="en-US"/>
          </a:p>
        </p:txBody>
      </p:sp>
      <p:sp>
        <p:nvSpPr>
          <p:cNvPr id="8" name="Text Placeholder 7">
            <a:extLst>
              <a:ext uri="{FF2B5EF4-FFF2-40B4-BE49-F238E27FC236}">
                <a16:creationId xmlns:a16="http://schemas.microsoft.com/office/drawing/2014/main" id="{8ECEA727-4BF1-5540-8D45-DCF844E56F49}"/>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630007328"/>
      </p:ext>
    </p:extLst>
  </p:cSld>
  <p:clrMapOvr>
    <a:masterClrMapping/>
  </p:clrMapOvr>
</p:sld>
</file>

<file path=ppt/theme/theme1.xml><?xml version="1.0" encoding="utf-8"?>
<a:theme xmlns:a="http://schemas.openxmlformats.org/drawingml/2006/main" name="IBM 2019 Master template (blue background)">
  <a:themeElements>
    <a:clrScheme name="Custom 4">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FEFFFF"/>
      </a:hlink>
      <a:folHlink>
        <a:srgbClr val="F3F3F3"/>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tx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A5170B8D-7883-7941-A2A0-7FE0E95AC6E8}"/>
    </a:ext>
  </a:extLst>
</a:theme>
</file>

<file path=ppt/theme/theme2.xml><?xml version="1.0" encoding="utf-8"?>
<a:theme xmlns:a="http://schemas.openxmlformats.org/drawingml/2006/main" name="IBM 2019 Master template (light gray background)">
  <a:themeElements>
    <a:clrScheme name="Custom 5">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22EC34FB-84FB-D540-8595-459689ED34B4}"/>
    </a:ext>
  </a:extLst>
</a:theme>
</file>

<file path=ppt/theme/theme3.xml><?xml version="1.0" encoding="utf-8"?>
<a:theme xmlns:a="http://schemas.openxmlformats.org/drawingml/2006/main" name="IBM 2019 Master template (white background)">
  <a:themeElements>
    <a:clrScheme name="Custom 1">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B1C1061C-6717-A04E-92D5-24E1A2267C8E}"/>
    </a:ext>
  </a:extLst>
</a:theme>
</file>

<file path=ppt/theme/theme4.xml><?xml version="1.0" encoding="utf-8"?>
<a:theme xmlns:a="http://schemas.openxmlformats.org/drawingml/2006/main" name="blk_background_2017">
  <a:themeElements>
    <a:clrScheme name="Custom 49">
      <a:dk1>
        <a:srgbClr val="000000"/>
      </a:dk1>
      <a:lt1>
        <a:srgbClr val="000000"/>
      </a:lt1>
      <a:dk2>
        <a:srgbClr val="EAEAEA"/>
      </a:dk2>
      <a:lt2>
        <a:srgbClr val="FFFFFF"/>
      </a:lt2>
      <a:accent1>
        <a:srgbClr val="8F8B8B"/>
      </a:accent1>
      <a:accent2>
        <a:srgbClr val="0F6FFF"/>
      </a:accent2>
      <a:accent3>
        <a:srgbClr val="20D5D2"/>
      </a:accent3>
      <a:accent4>
        <a:srgbClr val="8F8B8B"/>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5" id="{7AA350A9-E4F0-B143-BE0A-5D8607329B0F}" vid="{DA3884FF-7C8B-9444-9808-C126ACB120B0}"/>
    </a:ext>
  </a:extLst>
</a:theme>
</file>

<file path=ppt/theme/theme5.xml><?xml version="1.0" encoding="utf-8"?>
<a:theme xmlns:a="http://schemas.openxmlformats.org/drawingml/2006/main" name="2_blk_background_2017">
  <a:themeElements>
    <a:clrScheme name="Custom 15">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CIS Messaging 3 Chapters 050119 for CL" id="{7172772B-7FAD-1F40-82AB-4367521A43BF}" vid="{FC8DB560-27CE-7944-8CB9-DDADCBD8955A}"/>
    </a:ext>
  </a:extLst>
</a:theme>
</file>

<file path=ppt/theme/theme6.xml><?xml version="1.0" encoding="utf-8"?>
<a:theme xmlns:a="http://schemas.openxmlformats.org/drawingml/2006/main" name="IBM 2019 Master template (black background)">
  <a:themeElements>
    <a:clrScheme name="Custom 3">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408BFC"/>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9" id="{7369C1D0-34C4-2344-A6ED-8FC2AAF5DA30}" vid="{D3855C13-010C-FE46-957C-FDC776750092}"/>
    </a:ext>
  </a:extLst>
</a:theme>
</file>

<file path=ppt/theme/theme7.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8.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otalTime>40368</TotalTime>
  <Words>1775</Words>
  <Application>Microsoft Macintosh PowerPoint</Application>
  <PresentationFormat>Custom</PresentationFormat>
  <Paragraphs>144</Paragraphs>
  <Slides>10</Slides>
  <Notes>8</Notes>
  <HiddenSlides>0</HiddenSlides>
  <MMClips>0</MMClips>
  <ScaleCrop>false</ScaleCrop>
  <HeadingPairs>
    <vt:vector size="6" baseType="variant">
      <vt:variant>
        <vt:lpstr>Fonts Used</vt:lpstr>
      </vt:variant>
      <vt:variant>
        <vt:i4>14</vt:i4>
      </vt:variant>
      <vt:variant>
        <vt:lpstr>Theme</vt:lpstr>
      </vt:variant>
      <vt:variant>
        <vt:i4>6</vt:i4>
      </vt:variant>
      <vt:variant>
        <vt:lpstr>Slide Titles</vt:lpstr>
      </vt:variant>
      <vt:variant>
        <vt:i4>10</vt:i4>
      </vt:variant>
    </vt:vector>
  </HeadingPairs>
  <TitlesOfParts>
    <vt:vector size="30" baseType="lpstr">
      <vt:lpstr>.AppleSystemUIFont</vt:lpstr>
      <vt:lpstr>Arial</vt:lpstr>
      <vt:lpstr>HelvNeue Light for IBM</vt:lpstr>
      <vt:lpstr>IBM Plex Mono SmBld</vt:lpstr>
      <vt:lpstr>IBM Plex Sans</vt:lpstr>
      <vt:lpstr>IBM Plex Sans ExtLt</vt:lpstr>
      <vt:lpstr>IBM Plex Sans Light</vt:lpstr>
      <vt:lpstr>IBM Plex Sans SmBld</vt:lpstr>
      <vt:lpstr>IBM Plex Sans VF</vt:lpstr>
      <vt:lpstr>inherit</vt:lpstr>
      <vt:lpstr>Monaco</vt:lpstr>
      <vt:lpstr>Open Sans</vt:lpstr>
      <vt:lpstr>System Font Regular</vt:lpstr>
      <vt:lpstr>Wingdings</vt:lpstr>
      <vt:lpstr>IBM 2019 Master template (blue background)</vt:lpstr>
      <vt:lpstr>IBM 2019 Master template (light gray background)</vt:lpstr>
      <vt:lpstr>IBM 2019 Master template (white background)</vt:lpstr>
      <vt:lpstr>blk_background_2017</vt:lpstr>
      <vt:lpstr>2_blk_background_2017</vt:lpstr>
      <vt:lpstr>IBM 2019 Master template (black background)</vt:lpstr>
      <vt:lpstr>PowerPoint Presentation</vt:lpstr>
      <vt:lpstr>The rising adoption of hybrid cloud has resulted in data stored everywhere</vt:lpstr>
      <vt:lpstr>Focus Corporation Scenario </vt:lpstr>
      <vt:lpstr>Demonstration Agenda</vt:lpstr>
      <vt:lpstr>Demonstration</vt:lpstr>
      <vt:lpstr>Demonstration Summary</vt:lpstr>
      <vt:lpstr>Thank you</vt:lpstr>
      <vt:lpstr>PowerPoint Presentation</vt:lpstr>
      <vt:lpstr>Backup Slides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Mattey</dc:creator>
  <cp:lastModifiedBy>Rafael de Oliveira Osorio</cp:lastModifiedBy>
  <cp:revision>610</cp:revision>
  <cp:lastPrinted>2020-05-20T21:29:14Z</cp:lastPrinted>
  <dcterms:created xsi:type="dcterms:W3CDTF">2020-04-13T04:05:19Z</dcterms:created>
  <dcterms:modified xsi:type="dcterms:W3CDTF">2024-04-12T19:36:01Z</dcterms:modified>
</cp:coreProperties>
</file>